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927" r:id="rId2"/>
    <p:sldId id="920" r:id="rId3"/>
    <p:sldId id="921" r:id="rId4"/>
    <p:sldId id="922" r:id="rId5"/>
    <p:sldId id="926" r:id="rId6"/>
    <p:sldId id="923" r:id="rId7"/>
    <p:sldId id="924" r:id="rId8"/>
    <p:sldId id="925" r:id="rId9"/>
  </p:sldIdLst>
  <p:sldSz cx="12192000" cy="6858000"/>
  <p:notesSz cx="6858000" cy="9144000"/>
  <p:custDataLst>
    <p:tags r:id="rId12"/>
  </p:custDataLst>
  <p:defaultTextStyle>
    <a:defPPr>
      <a:defRPr lang="ru-RU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65" userDrawn="1">
          <p15:clr>
            <a:srgbClr val="A4A3A4"/>
          </p15:clr>
        </p15:guide>
        <p15:guide id="2" pos="3454" userDrawn="1">
          <p15:clr>
            <a:srgbClr val="A4A3A4"/>
          </p15:clr>
        </p15:guide>
        <p15:guide id="4" orient="horz" pos="3543" userDrawn="1">
          <p15:clr>
            <a:srgbClr val="A4A3A4"/>
          </p15:clr>
        </p15:guide>
        <p15:guide id="5" pos="3863" userDrawn="1">
          <p15:clr>
            <a:srgbClr val="A4A3A4"/>
          </p15:clr>
        </p15:guide>
        <p15:guide id="6" pos="408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EB00"/>
    <a:srgbClr val="364D6E"/>
    <a:srgbClr val="4C6C9C"/>
    <a:srgbClr val="818080"/>
    <a:srgbClr val="007770"/>
    <a:srgbClr val="5E1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Светлый стиль 3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16DA210-FB5B-4158-B5E0-FEB733F419BA}" styleName="Светлый стиль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Средний стиль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44" autoAdjust="0"/>
    <p:restoredTop sz="94554"/>
  </p:normalViewPr>
  <p:slideViewPr>
    <p:cSldViewPr snapToGrid="0" snapToObjects="1">
      <p:cViewPr varScale="1">
        <p:scale>
          <a:sx n="108" d="100"/>
          <a:sy n="108" d="100"/>
        </p:scale>
        <p:origin x="1048" y="184"/>
      </p:cViewPr>
      <p:guideLst>
        <p:guide orient="horz" pos="4065"/>
        <p:guide pos="3454"/>
        <p:guide orient="horz" pos="3543"/>
        <p:guide pos="3863"/>
        <p:guide pos="408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54" d="100"/>
          <a:sy n="54" d="100"/>
        </p:scale>
        <p:origin x="2376" y="2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E938AD5-0874-CE44-B59B-27880288391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FB8C08F-E6EA-C944-8C3C-CD7FDBE4BC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1636C08-FCEC-5E4C-8ACF-73CD2EDA8EBF}" type="datetimeFigureOut">
              <a:rPr lang="ru-RU"/>
              <a:pPr>
                <a:defRPr/>
              </a:pPr>
              <a:t>15.09.2020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6569879-08A9-2E4C-81DD-7E539A9CA84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7D7B65B-7CEC-4544-9A72-43DF242BBB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283F26C7-765C-C642-9C1C-8F257E21994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0.png>
</file>

<file path=ppt/media/image11.jpg>
</file>

<file path=ppt/media/image12.png>
</file>

<file path=ppt/media/image13.png>
</file>

<file path=ppt/media/image14.png>
</file>

<file path=ppt/media/image2.jpeg>
</file>

<file path=ppt/media/image3.png>
</file>

<file path=ppt/media/image4.jp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A8722FF-034E-DA44-8041-1727C65D7F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01F8BD0-D48E-134D-8F37-709B6ABEFF8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8B2AA29E-2142-8C41-8C05-46C8A80BFFAE}" type="datetimeFigureOut">
              <a:rPr lang="ru-RU"/>
              <a:pPr>
                <a:defRPr/>
              </a:pPr>
              <a:t>15.09.2020</a:t>
            </a:fld>
            <a:endParaRPr lang="ru-RU"/>
          </a:p>
        </p:txBody>
      </p:sp>
      <p:sp>
        <p:nvSpPr>
          <p:cNvPr id="4" name="Образ слайда 3">
            <a:extLst>
              <a:ext uri="{FF2B5EF4-FFF2-40B4-BE49-F238E27FC236}">
                <a16:creationId xmlns:a16="http://schemas.microsoft.com/office/drawing/2014/main" id="{0BB24D13-52CB-5E42-9AEA-995232094E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ru-RU" noProof="0"/>
          </a:p>
        </p:txBody>
      </p:sp>
      <p:sp>
        <p:nvSpPr>
          <p:cNvPr id="5" name="Заметки 4">
            <a:extLst>
              <a:ext uri="{FF2B5EF4-FFF2-40B4-BE49-F238E27FC236}">
                <a16:creationId xmlns:a16="http://schemas.microsoft.com/office/drawing/2014/main" id="{0F6FC7D2-13F5-B446-BD23-756DDBB6DD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noProof="0"/>
              <a:t>Образец текста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9A65BAF-520F-534F-AF26-83D82565B36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19516BF-4EEC-7244-8C22-495FA84201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41B5423-86C3-8E4F-B8ED-9F387F40FD30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с фотоизображением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>
            <a:extLst>
              <a:ext uri="{FF2B5EF4-FFF2-40B4-BE49-F238E27FC236}">
                <a16:creationId xmlns:a16="http://schemas.microsoft.com/office/drawing/2014/main" id="{8F17F8BD-0279-7E45-9665-45723F3778A0}"/>
              </a:ext>
            </a:extLst>
          </p:cNvPr>
          <p:cNvSpPr/>
          <p:nvPr userDrawn="1"/>
        </p:nvSpPr>
        <p:spPr>
          <a:xfrm>
            <a:off x="758825" y="0"/>
            <a:ext cx="6107113" cy="6858000"/>
          </a:xfrm>
          <a:prstGeom prst="rect">
            <a:avLst/>
          </a:prstGeom>
          <a:solidFill>
            <a:srgbClr val="181C2B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AB85EF64-C3AA-3746-A0CE-3D789A62BCE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5" y="0"/>
            <a:ext cx="76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Заголовок 1"/>
          <p:cNvSpPr>
            <a:spLocks noGrp="1"/>
          </p:cNvSpPr>
          <p:nvPr>
            <p:ph type="ctrTitle"/>
          </p:nvPr>
        </p:nvSpPr>
        <p:spPr>
          <a:xfrm>
            <a:off x="1149881" y="1144588"/>
            <a:ext cx="5322357" cy="553998"/>
          </a:xfrm>
        </p:spPr>
        <p:txBody>
          <a:bodyPr/>
          <a:lstStyle>
            <a:lvl1pPr algn="l">
              <a:defRPr sz="4000" b="0" i="0" cap="none" baseline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49881" y="1906588"/>
            <a:ext cx="5322358" cy="33239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902932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Основной слайд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62001" y="2282824"/>
            <a:ext cx="4951414" cy="11900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1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767291" y="478121"/>
            <a:ext cx="7228947" cy="1218795"/>
          </a:xfrm>
        </p:spPr>
        <p:txBody>
          <a:bodyPr/>
          <a:lstStyle>
            <a:lvl1pPr>
              <a:defRPr sz="4400" b="0" i="0" cap="none" baseline="0"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Основной </a:t>
            </a:r>
            <a:br>
              <a:rPr lang="ru-RU" dirty="0"/>
            </a:br>
            <a:r>
              <a:rPr lang="ru-RU" dirty="0"/>
              <a:t>слайд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88" y="0"/>
            <a:ext cx="381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274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5E188CF3-8C80-6943-ABA9-80FCA08702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381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7291" y="478121"/>
            <a:ext cx="7228947" cy="645203"/>
          </a:xfrm>
        </p:spPr>
        <p:txBody>
          <a:bodyPr/>
          <a:lstStyle>
            <a:lvl1pPr>
              <a:defRPr sz="2600" b="0" i="0" cap="none" baseline="0"/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8" name="Объект 2"/>
          <p:cNvSpPr>
            <a:spLocks noGrp="1"/>
          </p:cNvSpPr>
          <p:nvPr>
            <p:ph idx="13"/>
          </p:nvPr>
        </p:nvSpPr>
        <p:spPr>
          <a:xfrm>
            <a:off x="767291" y="1298204"/>
            <a:ext cx="7228947" cy="276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 baseline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37CEC83-B83F-3641-BBF6-33D9F351557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758825" y="6573838"/>
            <a:ext cx="4114800" cy="200025"/>
          </a:xfrm>
        </p:spPr>
        <p:txBody>
          <a:bodyPr/>
          <a:lstStyle>
            <a:lvl1pPr>
              <a:defRPr sz="10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rPr lang="ru-RU"/>
              <a:t>Нижний </a:t>
            </a:r>
            <a:r>
              <a:rPr lang="ru-RU" err="1"/>
              <a:t>коллонтитул</a:t>
            </a: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58D6788-F838-B649-9C06-8A2648D9C2E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044238" y="6573838"/>
            <a:ext cx="765175" cy="153987"/>
          </a:xfrm>
        </p:spPr>
        <p:txBody>
          <a:bodyPr/>
          <a:lstStyle>
            <a:lvl1pPr algn="r"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3832C30-52DC-674E-9EC5-E151947698D1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28960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екстов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5F7C8FB1-35F1-4244-9FCD-8645A82282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381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7291" y="478121"/>
            <a:ext cx="7228947" cy="645203"/>
          </a:xfrm>
        </p:spPr>
        <p:txBody>
          <a:bodyPr/>
          <a:lstStyle>
            <a:lvl1pPr>
              <a:defRPr sz="2600" b="0" i="0" cap="none" baseline="0"/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58825" y="2282823"/>
            <a:ext cx="5337176" cy="11900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baseline="0"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buNone/>
              <a:defRPr baseline="0"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buNone/>
              <a:defRPr baseline="0"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buNone/>
              <a:defRPr baseline="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8" name="Объект 2"/>
          <p:cNvSpPr>
            <a:spLocks noGrp="1"/>
          </p:cNvSpPr>
          <p:nvPr>
            <p:ph idx="13"/>
          </p:nvPr>
        </p:nvSpPr>
        <p:spPr>
          <a:xfrm>
            <a:off x="767291" y="1298204"/>
            <a:ext cx="7228947" cy="276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 baseline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B094A48B-379B-F145-B5A8-C428FB533D2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766763" y="6573838"/>
            <a:ext cx="4114800" cy="200025"/>
          </a:xfrm>
        </p:spPr>
        <p:txBody>
          <a:bodyPr/>
          <a:lstStyle>
            <a:lvl1pPr>
              <a:defRPr sz="10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rPr lang="ru-RU"/>
              <a:t>Нижний </a:t>
            </a:r>
            <a:r>
              <a:rPr lang="ru-RU" err="1"/>
              <a:t>коллонтитул</a:t>
            </a:r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E7F8A8D0-A930-F24D-B620-9C5257B6630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044238" y="6573838"/>
            <a:ext cx="765175" cy="153987"/>
          </a:xfrm>
        </p:spPr>
        <p:txBody>
          <a:bodyPr/>
          <a:lstStyle>
            <a:lvl1pPr algn="r"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A55F4F66-A28E-9340-AFEA-489F557EF9FF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22317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ов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>
            <a:extLst>
              <a:ext uri="{FF2B5EF4-FFF2-40B4-BE49-F238E27FC236}">
                <a16:creationId xmlns:a16="http://schemas.microsoft.com/office/drawing/2014/main" id="{A29A2277-C3B8-3F49-9BB8-7188F3F49F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381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7291" y="478121"/>
            <a:ext cx="7228947" cy="645203"/>
          </a:xfrm>
        </p:spPr>
        <p:txBody>
          <a:bodyPr/>
          <a:lstStyle>
            <a:lvl1pPr>
              <a:defRPr sz="2600" b="0" i="0" cap="none" baseline="0"/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58825" y="2282823"/>
            <a:ext cx="5337176" cy="11900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baseline="0"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buNone/>
              <a:defRPr baseline="0"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buNone/>
              <a:defRPr baseline="0"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buNone/>
              <a:defRPr baseline="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8" name="Объект 2"/>
          <p:cNvSpPr>
            <a:spLocks noGrp="1"/>
          </p:cNvSpPr>
          <p:nvPr>
            <p:ph idx="13"/>
          </p:nvPr>
        </p:nvSpPr>
        <p:spPr>
          <a:xfrm>
            <a:off x="767291" y="1298204"/>
            <a:ext cx="7228947" cy="276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 baseline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Объект 2"/>
          <p:cNvSpPr>
            <a:spLocks noGrp="1"/>
          </p:cNvSpPr>
          <p:nvPr>
            <p:ph idx="14"/>
          </p:nvPr>
        </p:nvSpPr>
        <p:spPr>
          <a:xfrm>
            <a:off x="6472238" y="2282823"/>
            <a:ext cx="5337176" cy="11900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baseline="0"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buNone/>
              <a:defRPr baseline="0"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buNone/>
              <a:defRPr baseline="0"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buNone/>
              <a:defRPr baseline="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7" name="Нижний колонтитул 4">
            <a:extLst>
              <a:ext uri="{FF2B5EF4-FFF2-40B4-BE49-F238E27FC236}">
                <a16:creationId xmlns:a16="http://schemas.microsoft.com/office/drawing/2014/main" id="{AFC7BDEF-C21B-8448-8E4E-443197EDC4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66763" y="6573838"/>
            <a:ext cx="4114800" cy="200025"/>
          </a:xfrm>
        </p:spPr>
        <p:txBody>
          <a:bodyPr/>
          <a:lstStyle>
            <a:lvl1pPr>
              <a:defRPr sz="10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rPr lang="ru-RU"/>
              <a:t>Нижний </a:t>
            </a:r>
            <a:r>
              <a:rPr lang="ru-RU" err="1"/>
              <a:t>коллонтитул</a:t>
            </a:r>
            <a:endParaRPr lang="ru-RU"/>
          </a:p>
        </p:txBody>
      </p:sp>
      <p:sp>
        <p:nvSpPr>
          <p:cNvPr id="9" name="Номер слайда 5">
            <a:extLst>
              <a:ext uri="{FF2B5EF4-FFF2-40B4-BE49-F238E27FC236}">
                <a16:creationId xmlns:a16="http://schemas.microsoft.com/office/drawing/2014/main" id="{E155F589-DBAC-B64C-B56B-D80E5132869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044238" y="6573838"/>
            <a:ext cx="765175" cy="153987"/>
          </a:xfrm>
        </p:spPr>
        <p:txBody>
          <a:bodyPr/>
          <a:lstStyle>
            <a:lvl1pPr algn="r"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6AE8656-EDC5-3146-AC5A-18E8EC5DFBDB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676820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и серое зониров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8">
            <a:extLst>
              <a:ext uri="{FF2B5EF4-FFF2-40B4-BE49-F238E27FC236}">
                <a16:creationId xmlns:a16="http://schemas.microsoft.com/office/drawing/2014/main" id="{371699EE-43E5-3D43-84FE-9F1193CA8BAB}"/>
              </a:ext>
            </a:extLst>
          </p:cNvPr>
          <p:cNvSpPr/>
          <p:nvPr userDrawn="1"/>
        </p:nvSpPr>
        <p:spPr>
          <a:xfrm>
            <a:off x="6292850" y="0"/>
            <a:ext cx="5899150" cy="6858000"/>
          </a:xfrm>
          <a:prstGeom prst="rect">
            <a:avLst/>
          </a:prstGeom>
          <a:solidFill>
            <a:srgbClr val="D1D1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/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128FA249-B278-2843-893F-87646855A1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381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62001" y="2282824"/>
            <a:ext cx="4951414" cy="11900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1" name="Объект 2"/>
          <p:cNvSpPr>
            <a:spLocks noGrp="1"/>
          </p:cNvSpPr>
          <p:nvPr>
            <p:ph idx="15"/>
          </p:nvPr>
        </p:nvSpPr>
        <p:spPr>
          <a:xfrm>
            <a:off x="6854825" y="2282824"/>
            <a:ext cx="4948238" cy="11900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2" name="Заголовок 1"/>
          <p:cNvSpPr>
            <a:spLocks noGrp="1"/>
          </p:cNvSpPr>
          <p:nvPr>
            <p:ph type="title"/>
          </p:nvPr>
        </p:nvSpPr>
        <p:spPr>
          <a:xfrm>
            <a:off x="767291" y="478121"/>
            <a:ext cx="7228947" cy="645203"/>
          </a:xfrm>
        </p:spPr>
        <p:txBody>
          <a:bodyPr/>
          <a:lstStyle>
            <a:lvl1pPr>
              <a:defRPr sz="2600" b="0" i="0" cap="none" baseline="0"/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15" name="Объект 2"/>
          <p:cNvSpPr>
            <a:spLocks noGrp="1"/>
          </p:cNvSpPr>
          <p:nvPr>
            <p:ph idx="13"/>
          </p:nvPr>
        </p:nvSpPr>
        <p:spPr>
          <a:xfrm>
            <a:off x="767291" y="1298204"/>
            <a:ext cx="7228947" cy="276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 baseline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Нижний колонтитул 4">
            <a:extLst>
              <a:ext uri="{FF2B5EF4-FFF2-40B4-BE49-F238E27FC236}">
                <a16:creationId xmlns:a16="http://schemas.microsoft.com/office/drawing/2014/main" id="{B8A6D4BC-524B-EC4C-99E7-B88B758BA6A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762000" y="6573838"/>
            <a:ext cx="4114800" cy="200025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rPr lang="ru-RU"/>
              <a:t>Нижний </a:t>
            </a:r>
            <a:r>
              <a:rPr lang="ru-RU" err="1"/>
              <a:t>коллонтитул</a:t>
            </a:r>
            <a:endParaRPr lang="ru-RU"/>
          </a:p>
        </p:txBody>
      </p:sp>
      <p:sp>
        <p:nvSpPr>
          <p:cNvPr id="9" name="Номер слайда 5">
            <a:extLst>
              <a:ext uri="{FF2B5EF4-FFF2-40B4-BE49-F238E27FC236}">
                <a16:creationId xmlns:a16="http://schemas.microsoft.com/office/drawing/2014/main" id="{66E338AD-98D3-CD46-880F-1CC34C0A0A2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044238" y="6573838"/>
            <a:ext cx="765175" cy="153987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1F082B3-6FF6-1B4C-9C48-831C24E406F5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3952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сновн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8">
            <a:extLst>
              <a:ext uri="{FF2B5EF4-FFF2-40B4-BE49-F238E27FC236}">
                <a16:creationId xmlns:a16="http://schemas.microsoft.com/office/drawing/2014/main" id="{B394B5AE-DD58-EE4D-985A-0C11CF594C1C}"/>
              </a:ext>
            </a:extLst>
          </p:cNvPr>
          <p:cNvSpPr/>
          <p:nvPr userDrawn="1"/>
        </p:nvSpPr>
        <p:spPr>
          <a:xfrm>
            <a:off x="6292850" y="0"/>
            <a:ext cx="5899150" cy="6858000"/>
          </a:xfrm>
          <a:prstGeom prst="rect">
            <a:avLst/>
          </a:prstGeom>
          <a:solidFill>
            <a:srgbClr val="D1D1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/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2528E8B7-D065-D44F-8393-E2414130CA3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381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62001" y="2282824"/>
            <a:ext cx="4951414" cy="11900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2" name="Объект 2"/>
          <p:cNvSpPr>
            <a:spLocks noGrp="1"/>
          </p:cNvSpPr>
          <p:nvPr>
            <p:ph idx="14"/>
          </p:nvPr>
        </p:nvSpPr>
        <p:spPr>
          <a:xfrm>
            <a:off x="6665844" y="2282824"/>
            <a:ext cx="5135632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 cap="none" baseline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767291" y="478121"/>
            <a:ext cx="7228947" cy="720197"/>
          </a:xfrm>
        </p:spPr>
        <p:txBody>
          <a:bodyPr/>
          <a:lstStyle>
            <a:lvl1pPr>
              <a:defRPr sz="2600" b="0" i="0" cap="none" baseline="0"/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16" name="Объект 2"/>
          <p:cNvSpPr>
            <a:spLocks noGrp="1"/>
          </p:cNvSpPr>
          <p:nvPr>
            <p:ph idx="13"/>
          </p:nvPr>
        </p:nvSpPr>
        <p:spPr>
          <a:xfrm>
            <a:off x="767291" y="1298204"/>
            <a:ext cx="7228947" cy="276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 baseline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Нижний колонтитул 4">
            <a:extLst>
              <a:ext uri="{FF2B5EF4-FFF2-40B4-BE49-F238E27FC236}">
                <a16:creationId xmlns:a16="http://schemas.microsoft.com/office/drawing/2014/main" id="{66D3C0A1-67C3-B64B-B074-B71DF9E5E75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58825" y="6573838"/>
            <a:ext cx="4114800" cy="200025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rPr lang="ru-RU"/>
              <a:t>Нижний </a:t>
            </a:r>
            <a:r>
              <a:rPr lang="ru-RU" err="1"/>
              <a:t>коллонтитул</a:t>
            </a:r>
            <a:endParaRPr lang="ru-RU"/>
          </a:p>
        </p:txBody>
      </p:sp>
      <p:sp>
        <p:nvSpPr>
          <p:cNvPr id="9" name="Номер слайда 5">
            <a:extLst>
              <a:ext uri="{FF2B5EF4-FFF2-40B4-BE49-F238E27FC236}">
                <a16:creationId xmlns:a16="http://schemas.microsoft.com/office/drawing/2014/main" id="{91E0EF89-9F67-D845-B651-6DFBA08C81C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044238" y="6573838"/>
            <a:ext cx="765175" cy="153987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BE8CD041-E91E-A645-AEFF-E8185320323C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252349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руп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8">
            <a:extLst>
              <a:ext uri="{FF2B5EF4-FFF2-40B4-BE49-F238E27FC236}">
                <a16:creationId xmlns:a16="http://schemas.microsoft.com/office/drawing/2014/main" id="{C1897CE8-0729-5040-9C5D-2DD6EDEAB05A}"/>
              </a:ext>
            </a:extLst>
          </p:cNvPr>
          <p:cNvSpPr/>
          <p:nvPr userDrawn="1"/>
        </p:nvSpPr>
        <p:spPr>
          <a:xfrm>
            <a:off x="233363" y="0"/>
            <a:ext cx="6238875" cy="6858000"/>
          </a:xfrm>
          <a:prstGeom prst="rect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5ECCC289-3DF3-7845-BD3E-8300E3D878F8}"/>
              </a:ext>
            </a:extLst>
          </p:cNvPr>
          <p:cNvSpPr/>
          <p:nvPr userDrawn="1"/>
        </p:nvSpPr>
        <p:spPr>
          <a:xfrm>
            <a:off x="6292850" y="0"/>
            <a:ext cx="5899150" cy="6858000"/>
          </a:xfrm>
          <a:prstGeom prst="rect">
            <a:avLst/>
          </a:prstGeom>
          <a:solidFill>
            <a:srgbClr val="181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/>
          </a:p>
        </p:txBody>
      </p:sp>
      <p:pic>
        <p:nvPicPr>
          <p:cNvPr id="8" name="Picture 9">
            <a:extLst>
              <a:ext uri="{FF2B5EF4-FFF2-40B4-BE49-F238E27FC236}">
                <a16:creationId xmlns:a16="http://schemas.microsoft.com/office/drawing/2014/main" id="{7475E74E-D10F-7B4B-8DC2-676D198234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381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62001" y="2282824"/>
            <a:ext cx="4951414" cy="11900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2" name="Объект 2"/>
          <p:cNvSpPr>
            <a:spLocks noGrp="1"/>
          </p:cNvSpPr>
          <p:nvPr>
            <p:ph idx="14"/>
          </p:nvPr>
        </p:nvSpPr>
        <p:spPr>
          <a:xfrm>
            <a:off x="6665844" y="2282824"/>
            <a:ext cx="5135632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 cap="none" baseline="0">
                <a:solidFill>
                  <a:srgbClr val="FAEB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Заголовок 1"/>
          <p:cNvSpPr>
            <a:spLocks noGrp="1"/>
          </p:cNvSpPr>
          <p:nvPr>
            <p:ph type="title"/>
          </p:nvPr>
        </p:nvSpPr>
        <p:spPr>
          <a:xfrm>
            <a:off x="767291" y="478121"/>
            <a:ext cx="7228947" cy="645203"/>
          </a:xfrm>
        </p:spPr>
        <p:txBody>
          <a:bodyPr/>
          <a:lstStyle>
            <a:lvl1pPr>
              <a:defRPr sz="2600" b="0" i="0" cap="none" baseline="0"/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26" name="Объект 2"/>
          <p:cNvSpPr>
            <a:spLocks noGrp="1"/>
          </p:cNvSpPr>
          <p:nvPr>
            <p:ph idx="13"/>
          </p:nvPr>
        </p:nvSpPr>
        <p:spPr>
          <a:xfrm>
            <a:off x="767291" y="1298204"/>
            <a:ext cx="7228947" cy="276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 baseline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Нижний колонтитул 4">
            <a:extLst>
              <a:ext uri="{FF2B5EF4-FFF2-40B4-BE49-F238E27FC236}">
                <a16:creationId xmlns:a16="http://schemas.microsoft.com/office/drawing/2014/main" id="{8F856A87-B7AA-F74A-9A0B-8C8D2D1A6DE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62000" y="6573838"/>
            <a:ext cx="4114800" cy="200025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rPr lang="ru-RU"/>
              <a:t>Нижний </a:t>
            </a:r>
            <a:r>
              <a:rPr lang="ru-RU" err="1"/>
              <a:t>коллонтитул</a:t>
            </a:r>
            <a:endParaRPr lang="ru-RU"/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id="{915D1849-F070-B642-AEB2-F0F82A1448E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044238" y="6573838"/>
            <a:ext cx="765175" cy="153987"/>
          </a:xfrm>
        </p:spPr>
        <p:txBody>
          <a:bodyPr/>
          <a:lstStyle>
            <a:lvl1pPr>
              <a:defRPr>
                <a:solidFill>
                  <a:srgbClr val="F9F900"/>
                </a:solidFill>
              </a:defRPr>
            </a:lvl1pPr>
          </a:lstStyle>
          <a:p>
            <a:pPr>
              <a:defRPr/>
            </a:pPr>
            <a:fld id="{F1D7BFA0-1EA5-4648-80FB-49FCEB71A510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614689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>
            <a:extLst>
              <a:ext uri="{FF2B5EF4-FFF2-40B4-BE49-F238E27FC236}">
                <a16:creationId xmlns:a16="http://schemas.microsoft.com/office/drawing/2014/main" id="{B31A6492-F493-9040-A5A5-424CFFFC19B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381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58824" y="2282824"/>
            <a:ext cx="5337175" cy="11900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baseline="0"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buNone/>
              <a:defRPr baseline="0"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buNone/>
              <a:defRPr baseline="0"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buNone/>
              <a:defRPr baseline="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2" name="Рисунок 8"/>
          <p:cNvSpPr>
            <a:spLocks noGrp="1"/>
          </p:cNvSpPr>
          <p:nvPr>
            <p:ph type="pic" sz="quarter" idx="14"/>
          </p:nvPr>
        </p:nvSpPr>
        <p:spPr>
          <a:xfrm>
            <a:off x="6307281" y="2"/>
            <a:ext cx="5884719" cy="6868391"/>
          </a:xfrm>
          <a:custGeom>
            <a:avLst/>
            <a:gdLst>
              <a:gd name="connsiteX0" fmla="*/ 0 w 6402324"/>
              <a:gd name="connsiteY0" fmla="*/ 6858000 h 6858000"/>
              <a:gd name="connsiteX1" fmla="*/ 1600581 w 6402324"/>
              <a:gd name="connsiteY1" fmla="*/ 0 h 6858000"/>
              <a:gd name="connsiteX2" fmla="*/ 6402324 w 6402324"/>
              <a:gd name="connsiteY2" fmla="*/ 0 h 6858000"/>
              <a:gd name="connsiteX3" fmla="*/ 4801743 w 6402324"/>
              <a:gd name="connsiteY3" fmla="*/ 6858000 h 6858000"/>
              <a:gd name="connsiteX4" fmla="*/ 0 w 6402324"/>
              <a:gd name="connsiteY4" fmla="*/ 6858000 h 6858000"/>
              <a:gd name="connsiteX0" fmla="*/ 0 w 6402324"/>
              <a:gd name="connsiteY0" fmla="*/ 6858000 h 6858000"/>
              <a:gd name="connsiteX1" fmla="*/ 381 w 6402324"/>
              <a:gd name="connsiteY1" fmla="*/ 0 h 6858000"/>
              <a:gd name="connsiteX2" fmla="*/ 6402324 w 6402324"/>
              <a:gd name="connsiteY2" fmla="*/ 0 h 6858000"/>
              <a:gd name="connsiteX3" fmla="*/ 4801743 w 6402324"/>
              <a:gd name="connsiteY3" fmla="*/ 6858000 h 6858000"/>
              <a:gd name="connsiteX4" fmla="*/ 0 w 6402324"/>
              <a:gd name="connsiteY4" fmla="*/ 6858000 h 6858000"/>
              <a:gd name="connsiteX0" fmla="*/ 0 w 8908457"/>
              <a:gd name="connsiteY0" fmla="*/ 6858000 h 6858000"/>
              <a:gd name="connsiteX1" fmla="*/ 381 w 8908457"/>
              <a:gd name="connsiteY1" fmla="*/ 0 h 6858000"/>
              <a:gd name="connsiteX2" fmla="*/ 8908457 w 8908457"/>
              <a:gd name="connsiteY2" fmla="*/ 0 h 6858000"/>
              <a:gd name="connsiteX3" fmla="*/ 4801743 w 8908457"/>
              <a:gd name="connsiteY3" fmla="*/ 6858000 h 6858000"/>
              <a:gd name="connsiteX4" fmla="*/ 0 w 8908457"/>
              <a:gd name="connsiteY4" fmla="*/ 6858000 h 6858000"/>
              <a:gd name="connsiteX0" fmla="*/ 0 w 8908457"/>
              <a:gd name="connsiteY0" fmla="*/ 6858000 h 6866467"/>
              <a:gd name="connsiteX1" fmla="*/ 381 w 8908457"/>
              <a:gd name="connsiteY1" fmla="*/ 0 h 6866467"/>
              <a:gd name="connsiteX2" fmla="*/ 8908457 w 8908457"/>
              <a:gd name="connsiteY2" fmla="*/ 0 h 6866467"/>
              <a:gd name="connsiteX3" fmla="*/ 6393476 w 8908457"/>
              <a:gd name="connsiteY3" fmla="*/ 6866467 h 6866467"/>
              <a:gd name="connsiteX4" fmla="*/ 0 w 8908457"/>
              <a:gd name="connsiteY4" fmla="*/ 6858000 h 6866467"/>
              <a:gd name="connsiteX0" fmla="*/ 0 w 8908457"/>
              <a:gd name="connsiteY0" fmla="*/ 6858000 h 6917267"/>
              <a:gd name="connsiteX1" fmla="*/ 381 w 8908457"/>
              <a:gd name="connsiteY1" fmla="*/ 0 h 6917267"/>
              <a:gd name="connsiteX2" fmla="*/ 8908457 w 8908457"/>
              <a:gd name="connsiteY2" fmla="*/ 0 h 6917267"/>
              <a:gd name="connsiteX3" fmla="*/ 6393476 w 8908457"/>
              <a:gd name="connsiteY3" fmla="*/ 6917267 h 6917267"/>
              <a:gd name="connsiteX4" fmla="*/ 0 w 8908457"/>
              <a:gd name="connsiteY4" fmla="*/ 6858000 h 6917267"/>
              <a:gd name="connsiteX0" fmla="*/ 0 w 8908457"/>
              <a:gd name="connsiteY0" fmla="*/ 6858000 h 6858000"/>
              <a:gd name="connsiteX1" fmla="*/ 381 w 8908457"/>
              <a:gd name="connsiteY1" fmla="*/ 0 h 6858000"/>
              <a:gd name="connsiteX2" fmla="*/ 8908457 w 8908457"/>
              <a:gd name="connsiteY2" fmla="*/ 0 h 6858000"/>
              <a:gd name="connsiteX3" fmla="*/ 6385010 w 8908457"/>
              <a:gd name="connsiteY3" fmla="*/ 6858000 h 6858000"/>
              <a:gd name="connsiteX4" fmla="*/ 0 w 8908457"/>
              <a:gd name="connsiteY4" fmla="*/ 6858000 h 6858000"/>
              <a:gd name="connsiteX0" fmla="*/ 0 w 8823790"/>
              <a:gd name="connsiteY0" fmla="*/ 6858000 h 6858000"/>
              <a:gd name="connsiteX1" fmla="*/ 381 w 8823790"/>
              <a:gd name="connsiteY1" fmla="*/ 0 h 6858000"/>
              <a:gd name="connsiteX2" fmla="*/ 8823790 w 8823790"/>
              <a:gd name="connsiteY2" fmla="*/ 8467 h 6858000"/>
              <a:gd name="connsiteX3" fmla="*/ 6385010 w 8823790"/>
              <a:gd name="connsiteY3" fmla="*/ 6858000 h 6858000"/>
              <a:gd name="connsiteX4" fmla="*/ 0 w 8823790"/>
              <a:gd name="connsiteY4" fmla="*/ 6858000 h 6858000"/>
              <a:gd name="connsiteX0" fmla="*/ 0 w 8874590"/>
              <a:gd name="connsiteY0" fmla="*/ 6858000 h 6858000"/>
              <a:gd name="connsiteX1" fmla="*/ 381 w 8874590"/>
              <a:gd name="connsiteY1" fmla="*/ 0 h 6858000"/>
              <a:gd name="connsiteX2" fmla="*/ 8874590 w 8874590"/>
              <a:gd name="connsiteY2" fmla="*/ 8467 h 6858000"/>
              <a:gd name="connsiteX3" fmla="*/ 6385010 w 8874590"/>
              <a:gd name="connsiteY3" fmla="*/ 6858000 h 6858000"/>
              <a:gd name="connsiteX4" fmla="*/ 0 w 8874590"/>
              <a:gd name="connsiteY4" fmla="*/ 6858000 h 6858000"/>
              <a:gd name="connsiteX0" fmla="*/ 0 w 8849190"/>
              <a:gd name="connsiteY0" fmla="*/ 6858000 h 6858000"/>
              <a:gd name="connsiteX1" fmla="*/ 381 w 8849190"/>
              <a:gd name="connsiteY1" fmla="*/ 0 h 6858000"/>
              <a:gd name="connsiteX2" fmla="*/ 8849190 w 8849190"/>
              <a:gd name="connsiteY2" fmla="*/ 16934 h 6858000"/>
              <a:gd name="connsiteX3" fmla="*/ 6385010 w 8849190"/>
              <a:gd name="connsiteY3" fmla="*/ 6858000 h 6858000"/>
              <a:gd name="connsiteX4" fmla="*/ 0 w 8849190"/>
              <a:gd name="connsiteY4" fmla="*/ 6858000 h 6858000"/>
              <a:gd name="connsiteX0" fmla="*/ 0 w 8586723"/>
              <a:gd name="connsiteY0" fmla="*/ 6858000 h 6858000"/>
              <a:gd name="connsiteX1" fmla="*/ 381 w 8586723"/>
              <a:gd name="connsiteY1" fmla="*/ 0 h 6858000"/>
              <a:gd name="connsiteX2" fmla="*/ 8586723 w 8586723"/>
              <a:gd name="connsiteY2" fmla="*/ 1 h 6858000"/>
              <a:gd name="connsiteX3" fmla="*/ 6385010 w 8586723"/>
              <a:gd name="connsiteY3" fmla="*/ 6858000 h 6858000"/>
              <a:gd name="connsiteX4" fmla="*/ 0 w 8586723"/>
              <a:gd name="connsiteY4" fmla="*/ 6858000 h 6858000"/>
              <a:gd name="connsiteX0" fmla="*/ 0 w 8874589"/>
              <a:gd name="connsiteY0" fmla="*/ 6858000 h 6858000"/>
              <a:gd name="connsiteX1" fmla="*/ 381 w 8874589"/>
              <a:gd name="connsiteY1" fmla="*/ 0 h 6858000"/>
              <a:gd name="connsiteX2" fmla="*/ 8874589 w 8874589"/>
              <a:gd name="connsiteY2" fmla="*/ 8468 h 6858000"/>
              <a:gd name="connsiteX3" fmla="*/ 6385010 w 8874589"/>
              <a:gd name="connsiteY3" fmla="*/ 6858000 h 6858000"/>
              <a:gd name="connsiteX4" fmla="*/ 0 w 8874589"/>
              <a:gd name="connsiteY4" fmla="*/ 6858000 h 6858000"/>
              <a:gd name="connsiteX0" fmla="*/ 0 w 8823789"/>
              <a:gd name="connsiteY0" fmla="*/ 6858000 h 6858000"/>
              <a:gd name="connsiteX1" fmla="*/ 381 w 8823789"/>
              <a:gd name="connsiteY1" fmla="*/ 0 h 6858000"/>
              <a:gd name="connsiteX2" fmla="*/ 8823789 w 8823789"/>
              <a:gd name="connsiteY2" fmla="*/ 16934 h 6858000"/>
              <a:gd name="connsiteX3" fmla="*/ 6385010 w 8823789"/>
              <a:gd name="connsiteY3" fmla="*/ 6858000 h 6858000"/>
              <a:gd name="connsiteX4" fmla="*/ 0 w 8823789"/>
              <a:gd name="connsiteY4" fmla="*/ 6858000 h 6858000"/>
              <a:gd name="connsiteX0" fmla="*/ 0 w 8883055"/>
              <a:gd name="connsiteY0" fmla="*/ 6858000 h 6858000"/>
              <a:gd name="connsiteX1" fmla="*/ 381 w 8883055"/>
              <a:gd name="connsiteY1" fmla="*/ 0 h 6858000"/>
              <a:gd name="connsiteX2" fmla="*/ 8883055 w 8883055"/>
              <a:gd name="connsiteY2" fmla="*/ 8467 h 6858000"/>
              <a:gd name="connsiteX3" fmla="*/ 6385010 w 8883055"/>
              <a:gd name="connsiteY3" fmla="*/ 6858000 h 6858000"/>
              <a:gd name="connsiteX4" fmla="*/ 0 w 8883055"/>
              <a:gd name="connsiteY4" fmla="*/ 6858000 h 6858000"/>
              <a:gd name="connsiteX0" fmla="*/ 0 w 8891522"/>
              <a:gd name="connsiteY0" fmla="*/ 6900333 h 6900333"/>
              <a:gd name="connsiteX1" fmla="*/ 381 w 8891522"/>
              <a:gd name="connsiteY1" fmla="*/ 42333 h 6900333"/>
              <a:gd name="connsiteX2" fmla="*/ 8891522 w 8891522"/>
              <a:gd name="connsiteY2" fmla="*/ 0 h 6900333"/>
              <a:gd name="connsiteX3" fmla="*/ 6385010 w 8891522"/>
              <a:gd name="connsiteY3" fmla="*/ 6900333 h 6900333"/>
              <a:gd name="connsiteX4" fmla="*/ 0 w 8891522"/>
              <a:gd name="connsiteY4" fmla="*/ 6900333 h 6900333"/>
              <a:gd name="connsiteX0" fmla="*/ 0 w 8891522"/>
              <a:gd name="connsiteY0" fmla="*/ 6858000 h 6858000"/>
              <a:gd name="connsiteX1" fmla="*/ 381 w 8891522"/>
              <a:gd name="connsiteY1" fmla="*/ 0 h 6858000"/>
              <a:gd name="connsiteX2" fmla="*/ 8891522 w 8891522"/>
              <a:gd name="connsiteY2" fmla="*/ 1 h 6858000"/>
              <a:gd name="connsiteX3" fmla="*/ 6385010 w 8891522"/>
              <a:gd name="connsiteY3" fmla="*/ 6858000 h 6858000"/>
              <a:gd name="connsiteX4" fmla="*/ 0 w 8891522"/>
              <a:gd name="connsiteY4" fmla="*/ 6858000 h 6858000"/>
              <a:gd name="connsiteX0" fmla="*/ 0 w 12200848"/>
              <a:gd name="connsiteY0" fmla="*/ 6858000 h 6858000"/>
              <a:gd name="connsiteX1" fmla="*/ 12200848 w 12200848"/>
              <a:gd name="connsiteY1" fmla="*/ 0 h 6858000"/>
              <a:gd name="connsiteX2" fmla="*/ 8891522 w 12200848"/>
              <a:gd name="connsiteY2" fmla="*/ 1 h 6858000"/>
              <a:gd name="connsiteX3" fmla="*/ 6385010 w 12200848"/>
              <a:gd name="connsiteY3" fmla="*/ 6858000 h 6858000"/>
              <a:gd name="connsiteX4" fmla="*/ 0 w 12200848"/>
              <a:gd name="connsiteY4" fmla="*/ 6858000 h 6858000"/>
              <a:gd name="connsiteX0" fmla="*/ 5823923 w 5823923"/>
              <a:gd name="connsiteY0" fmla="*/ 6858000 h 6858000"/>
              <a:gd name="connsiteX1" fmla="*/ 5815838 w 5823923"/>
              <a:gd name="connsiteY1" fmla="*/ 0 h 6858000"/>
              <a:gd name="connsiteX2" fmla="*/ 2506512 w 5823923"/>
              <a:gd name="connsiteY2" fmla="*/ 1 h 6858000"/>
              <a:gd name="connsiteX3" fmla="*/ 0 w 5823923"/>
              <a:gd name="connsiteY3" fmla="*/ 6858000 h 6858000"/>
              <a:gd name="connsiteX4" fmla="*/ 5823923 w 5823923"/>
              <a:gd name="connsiteY4" fmla="*/ 6858000 h 6858000"/>
              <a:gd name="connsiteX0" fmla="*/ 5900123 w 5900123"/>
              <a:gd name="connsiteY0" fmla="*/ 6874933 h 6874933"/>
              <a:gd name="connsiteX1" fmla="*/ 5815838 w 5900123"/>
              <a:gd name="connsiteY1" fmla="*/ 0 h 6874933"/>
              <a:gd name="connsiteX2" fmla="*/ 2506512 w 5900123"/>
              <a:gd name="connsiteY2" fmla="*/ 1 h 6874933"/>
              <a:gd name="connsiteX3" fmla="*/ 0 w 5900123"/>
              <a:gd name="connsiteY3" fmla="*/ 6858000 h 6874933"/>
              <a:gd name="connsiteX4" fmla="*/ 5900123 w 5900123"/>
              <a:gd name="connsiteY4" fmla="*/ 6874933 h 6874933"/>
              <a:gd name="connsiteX0" fmla="*/ 5815456 w 5815838"/>
              <a:gd name="connsiteY0" fmla="*/ 6866467 h 6866467"/>
              <a:gd name="connsiteX1" fmla="*/ 5815838 w 5815838"/>
              <a:gd name="connsiteY1" fmla="*/ 0 h 6866467"/>
              <a:gd name="connsiteX2" fmla="*/ 2506512 w 5815838"/>
              <a:gd name="connsiteY2" fmla="*/ 1 h 6866467"/>
              <a:gd name="connsiteX3" fmla="*/ 0 w 5815838"/>
              <a:gd name="connsiteY3" fmla="*/ 6858000 h 6866467"/>
              <a:gd name="connsiteX4" fmla="*/ 5815456 w 5815838"/>
              <a:gd name="connsiteY4" fmla="*/ 6866467 h 6866467"/>
              <a:gd name="connsiteX0" fmla="*/ 5815456 w 5815838"/>
              <a:gd name="connsiteY0" fmla="*/ 7001934 h 7001934"/>
              <a:gd name="connsiteX1" fmla="*/ 5815838 w 5815838"/>
              <a:gd name="connsiteY1" fmla="*/ 0 h 7001934"/>
              <a:gd name="connsiteX2" fmla="*/ 2506512 w 5815838"/>
              <a:gd name="connsiteY2" fmla="*/ 1 h 7001934"/>
              <a:gd name="connsiteX3" fmla="*/ 0 w 5815838"/>
              <a:gd name="connsiteY3" fmla="*/ 6858000 h 7001934"/>
              <a:gd name="connsiteX4" fmla="*/ 5815456 w 5815838"/>
              <a:gd name="connsiteY4" fmla="*/ 7001934 h 7001934"/>
              <a:gd name="connsiteX0" fmla="*/ 5823922 w 5823923"/>
              <a:gd name="connsiteY0" fmla="*/ 6858001 h 6858001"/>
              <a:gd name="connsiteX1" fmla="*/ 5815838 w 5823923"/>
              <a:gd name="connsiteY1" fmla="*/ 0 h 6858001"/>
              <a:gd name="connsiteX2" fmla="*/ 2506512 w 5823923"/>
              <a:gd name="connsiteY2" fmla="*/ 1 h 6858001"/>
              <a:gd name="connsiteX3" fmla="*/ 0 w 5823923"/>
              <a:gd name="connsiteY3" fmla="*/ 6858000 h 6858001"/>
              <a:gd name="connsiteX4" fmla="*/ 5823922 w 5823923"/>
              <a:gd name="connsiteY4" fmla="*/ 6858001 h 6858001"/>
              <a:gd name="connsiteX0" fmla="*/ 5942455 w 5942455"/>
              <a:gd name="connsiteY0" fmla="*/ 6866468 h 6866468"/>
              <a:gd name="connsiteX1" fmla="*/ 5815838 w 5942455"/>
              <a:gd name="connsiteY1" fmla="*/ 0 h 6866468"/>
              <a:gd name="connsiteX2" fmla="*/ 2506512 w 5942455"/>
              <a:gd name="connsiteY2" fmla="*/ 1 h 6866468"/>
              <a:gd name="connsiteX3" fmla="*/ 0 w 5942455"/>
              <a:gd name="connsiteY3" fmla="*/ 6858000 h 6866468"/>
              <a:gd name="connsiteX4" fmla="*/ 5942455 w 5942455"/>
              <a:gd name="connsiteY4" fmla="*/ 6866468 h 6866468"/>
              <a:gd name="connsiteX0" fmla="*/ 5806988 w 5815838"/>
              <a:gd name="connsiteY0" fmla="*/ 6874935 h 6874935"/>
              <a:gd name="connsiteX1" fmla="*/ 5815838 w 5815838"/>
              <a:gd name="connsiteY1" fmla="*/ 0 h 6874935"/>
              <a:gd name="connsiteX2" fmla="*/ 2506512 w 5815838"/>
              <a:gd name="connsiteY2" fmla="*/ 1 h 6874935"/>
              <a:gd name="connsiteX3" fmla="*/ 0 w 5815838"/>
              <a:gd name="connsiteY3" fmla="*/ 6858000 h 6874935"/>
              <a:gd name="connsiteX4" fmla="*/ 5806988 w 5815838"/>
              <a:gd name="connsiteY4" fmla="*/ 6874935 h 6874935"/>
              <a:gd name="connsiteX0" fmla="*/ 5806988 w 6958838"/>
              <a:gd name="connsiteY0" fmla="*/ 6874934 h 6874934"/>
              <a:gd name="connsiteX1" fmla="*/ 6958838 w 6958838"/>
              <a:gd name="connsiteY1" fmla="*/ 8466 h 6874934"/>
              <a:gd name="connsiteX2" fmla="*/ 2506512 w 6958838"/>
              <a:gd name="connsiteY2" fmla="*/ 0 h 6874934"/>
              <a:gd name="connsiteX3" fmla="*/ 0 w 6958838"/>
              <a:gd name="connsiteY3" fmla="*/ 6857999 h 6874934"/>
              <a:gd name="connsiteX4" fmla="*/ 5806988 w 6958838"/>
              <a:gd name="connsiteY4" fmla="*/ 6874934 h 6874934"/>
              <a:gd name="connsiteX0" fmla="*/ 6958455 w 6958838"/>
              <a:gd name="connsiteY0" fmla="*/ 6858001 h 6858001"/>
              <a:gd name="connsiteX1" fmla="*/ 6958838 w 6958838"/>
              <a:gd name="connsiteY1" fmla="*/ 8466 h 6858001"/>
              <a:gd name="connsiteX2" fmla="*/ 2506512 w 6958838"/>
              <a:gd name="connsiteY2" fmla="*/ 0 h 6858001"/>
              <a:gd name="connsiteX3" fmla="*/ 0 w 6958838"/>
              <a:gd name="connsiteY3" fmla="*/ 6857999 h 6858001"/>
              <a:gd name="connsiteX4" fmla="*/ 6958455 w 6958838"/>
              <a:gd name="connsiteY4" fmla="*/ 6858001 h 6858001"/>
              <a:gd name="connsiteX0" fmla="*/ 6958455 w 6967305"/>
              <a:gd name="connsiteY0" fmla="*/ 6858001 h 6858001"/>
              <a:gd name="connsiteX1" fmla="*/ 6967305 w 6967305"/>
              <a:gd name="connsiteY1" fmla="*/ 126999 h 6858001"/>
              <a:gd name="connsiteX2" fmla="*/ 2506512 w 6967305"/>
              <a:gd name="connsiteY2" fmla="*/ 0 h 6858001"/>
              <a:gd name="connsiteX3" fmla="*/ 0 w 6967305"/>
              <a:gd name="connsiteY3" fmla="*/ 6857999 h 6858001"/>
              <a:gd name="connsiteX4" fmla="*/ 6958455 w 6967305"/>
              <a:gd name="connsiteY4" fmla="*/ 6858001 h 6858001"/>
              <a:gd name="connsiteX0" fmla="*/ 6958455 w 6967305"/>
              <a:gd name="connsiteY0" fmla="*/ 6866469 h 6866469"/>
              <a:gd name="connsiteX1" fmla="*/ 6967305 w 6967305"/>
              <a:gd name="connsiteY1" fmla="*/ 0 h 6866469"/>
              <a:gd name="connsiteX2" fmla="*/ 2506512 w 6967305"/>
              <a:gd name="connsiteY2" fmla="*/ 8468 h 6866469"/>
              <a:gd name="connsiteX3" fmla="*/ 0 w 6967305"/>
              <a:gd name="connsiteY3" fmla="*/ 6866467 h 6866469"/>
              <a:gd name="connsiteX4" fmla="*/ 6958455 w 6967305"/>
              <a:gd name="connsiteY4" fmla="*/ 6866469 h 6866469"/>
              <a:gd name="connsiteX0" fmla="*/ 7102388 w 7102388"/>
              <a:gd name="connsiteY0" fmla="*/ 6858002 h 6866467"/>
              <a:gd name="connsiteX1" fmla="*/ 6967305 w 7102388"/>
              <a:gd name="connsiteY1" fmla="*/ 0 h 6866467"/>
              <a:gd name="connsiteX2" fmla="*/ 2506512 w 7102388"/>
              <a:gd name="connsiteY2" fmla="*/ 8468 h 6866467"/>
              <a:gd name="connsiteX3" fmla="*/ 0 w 7102388"/>
              <a:gd name="connsiteY3" fmla="*/ 6866467 h 6866467"/>
              <a:gd name="connsiteX4" fmla="*/ 7102388 w 7102388"/>
              <a:gd name="connsiteY4" fmla="*/ 6858002 h 6866467"/>
              <a:gd name="connsiteX0" fmla="*/ 6966921 w 6967305"/>
              <a:gd name="connsiteY0" fmla="*/ 6874935 h 6874935"/>
              <a:gd name="connsiteX1" fmla="*/ 6967305 w 6967305"/>
              <a:gd name="connsiteY1" fmla="*/ 0 h 6874935"/>
              <a:gd name="connsiteX2" fmla="*/ 2506512 w 6967305"/>
              <a:gd name="connsiteY2" fmla="*/ 8468 h 6874935"/>
              <a:gd name="connsiteX3" fmla="*/ 0 w 6967305"/>
              <a:gd name="connsiteY3" fmla="*/ 6866467 h 6874935"/>
              <a:gd name="connsiteX4" fmla="*/ 6966921 w 6967305"/>
              <a:gd name="connsiteY4" fmla="*/ 6874935 h 6874935"/>
              <a:gd name="connsiteX0" fmla="*/ 6983855 w 6983855"/>
              <a:gd name="connsiteY0" fmla="*/ 6968068 h 6968068"/>
              <a:gd name="connsiteX1" fmla="*/ 6967305 w 6983855"/>
              <a:gd name="connsiteY1" fmla="*/ 0 h 6968068"/>
              <a:gd name="connsiteX2" fmla="*/ 2506512 w 6983855"/>
              <a:gd name="connsiteY2" fmla="*/ 8468 h 6968068"/>
              <a:gd name="connsiteX3" fmla="*/ 0 w 6983855"/>
              <a:gd name="connsiteY3" fmla="*/ 6866467 h 6968068"/>
              <a:gd name="connsiteX4" fmla="*/ 6983855 w 6983855"/>
              <a:gd name="connsiteY4" fmla="*/ 6968068 h 6968068"/>
              <a:gd name="connsiteX0" fmla="*/ 6966921 w 6967305"/>
              <a:gd name="connsiteY0" fmla="*/ 6874934 h 6874934"/>
              <a:gd name="connsiteX1" fmla="*/ 6967305 w 6967305"/>
              <a:gd name="connsiteY1" fmla="*/ 0 h 6874934"/>
              <a:gd name="connsiteX2" fmla="*/ 2506512 w 6967305"/>
              <a:gd name="connsiteY2" fmla="*/ 8468 h 6874934"/>
              <a:gd name="connsiteX3" fmla="*/ 0 w 6967305"/>
              <a:gd name="connsiteY3" fmla="*/ 6866467 h 6874934"/>
              <a:gd name="connsiteX4" fmla="*/ 6966921 w 6967305"/>
              <a:gd name="connsiteY4" fmla="*/ 6874934 h 6874934"/>
              <a:gd name="connsiteX0" fmla="*/ 6966921 w 6966921"/>
              <a:gd name="connsiteY0" fmla="*/ 6866467 h 6866467"/>
              <a:gd name="connsiteX1" fmla="*/ 6120638 w 6966921"/>
              <a:gd name="connsiteY1" fmla="*/ 0 h 6866467"/>
              <a:gd name="connsiteX2" fmla="*/ 2506512 w 6966921"/>
              <a:gd name="connsiteY2" fmla="*/ 1 h 6866467"/>
              <a:gd name="connsiteX3" fmla="*/ 0 w 6966921"/>
              <a:gd name="connsiteY3" fmla="*/ 6858000 h 6866467"/>
              <a:gd name="connsiteX4" fmla="*/ 6966921 w 6966921"/>
              <a:gd name="connsiteY4" fmla="*/ 6866467 h 6866467"/>
              <a:gd name="connsiteX0" fmla="*/ 6120255 w 6120638"/>
              <a:gd name="connsiteY0" fmla="*/ 6858001 h 6858001"/>
              <a:gd name="connsiteX1" fmla="*/ 6120638 w 6120638"/>
              <a:gd name="connsiteY1" fmla="*/ 0 h 6858001"/>
              <a:gd name="connsiteX2" fmla="*/ 2506512 w 6120638"/>
              <a:gd name="connsiteY2" fmla="*/ 1 h 6858001"/>
              <a:gd name="connsiteX3" fmla="*/ 0 w 6120638"/>
              <a:gd name="connsiteY3" fmla="*/ 6858000 h 6858001"/>
              <a:gd name="connsiteX4" fmla="*/ 6120255 w 6120638"/>
              <a:gd name="connsiteY4" fmla="*/ 6858001 h 6858001"/>
              <a:gd name="connsiteX0" fmla="*/ 6120255 w 6120638"/>
              <a:gd name="connsiteY0" fmla="*/ 6858001 h 6858001"/>
              <a:gd name="connsiteX1" fmla="*/ 6120638 w 6120638"/>
              <a:gd name="connsiteY1" fmla="*/ 0 h 6858001"/>
              <a:gd name="connsiteX2" fmla="*/ 33475 w 6120638"/>
              <a:gd name="connsiteY2" fmla="*/ 41565 h 6858001"/>
              <a:gd name="connsiteX3" fmla="*/ 0 w 6120638"/>
              <a:gd name="connsiteY3" fmla="*/ 6858000 h 6858001"/>
              <a:gd name="connsiteX4" fmla="*/ 6120255 w 6120638"/>
              <a:gd name="connsiteY4" fmla="*/ 6858001 h 685800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41565 h 6868391"/>
              <a:gd name="connsiteX3" fmla="*/ 195125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41565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10392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1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7163" h="6868391">
                <a:moveTo>
                  <a:pt x="6086780" y="6858001"/>
                </a:moveTo>
                <a:cubicBezTo>
                  <a:pt x="6086907" y="4569179"/>
                  <a:pt x="6087036" y="2288822"/>
                  <a:pt x="6087163" y="0"/>
                </a:cubicBezTo>
                <a:lnTo>
                  <a:pt x="0" y="1"/>
                </a:lnTo>
                <a:lnTo>
                  <a:pt x="8088" y="6868391"/>
                </a:lnTo>
                <a:lnTo>
                  <a:pt x="6086780" y="6858001"/>
                </a:lnTo>
                <a:close/>
              </a:path>
            </a:pathLst>
          </a:custGeom>
        </p:spPr>
        <p:txBody>
          <a:bodyPr rtlCol="0">
            <a:noAutofit/>
          </a:bodyPr>
          <a:lstStyle/>
          <a:p>
            <a:pPr lvl="0"/>
            <a:endParaRPr lang="ru-RU" noProof="0" dirty="0"/>
          </a:p>
        </p:txBody>
      </p:sp>
      <p:sp>
        <p:nvSpPr>
          <p:cNvPr id="10" name="Заголовок 1"/>
          <p:cNvSpPr>
            <a:spLocks noGrp="1"/>
          </p:cNvSpPr>
          <p:nvPr>
            <p:ph type="title"/>
          </p:nvPr>
        </p:nvSpPr>
        <p:spPr>
          <a:xfrm>
            <a:off x="767291" y="478121"/>
            <a:ext cx="7228947" cy="645203"/>
          </a:xfrm>
        </p:spPr>
        <p:txBody>
          <a:bodyPr/>
          <a:lstStyle>
            <a:lvl1pPr>
              <a:defRPr sz="2600" b="0" i="0" cap="none" baseline="0"/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11" name="Объект 2"/>
          <p:cNvSpPr>
            <a:spLocks noGrp="1"/>
          </p:cNvSpPr>
          <p:nvPr>
            <p:ph idx="13"/>
          </p:nvPr>
        </p:nvSpPr>
        <p:spPr>
          <a:xfrm>
            <a:off x="767291" y="1298204"/>
            <a:ext cx="7228947" cy="276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 baseline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Нижний колонтитул 4">
            <a:extLst>
              <a:ext uri="{FF2B5EF4-FFF2-40B4-BE49-F238E27FC236}">
                <a16:creationId xmlns:a16="http://schemas.microsoft.com/office/drawing/2014/main" id="{A19B15BC-8611-A64F-ACDA-F0766832BF2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58825" y="6573838"/>
            <a:ext cx="4114800" cy="200025"/>
          </a:xfrm>
        </p:spPr>
        <p:txBody>
          <a:bodyPr/>
          <a:lstStyle>
            <a:lvl1pPr>
              <a:defRPr sz="10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rPr lang="ru-RU"/>
              <a:t>Нижний </a:t>
            </a:r>
            <a:r>
              <a:rPr lang="ru-RU" err="1"/>
              <a:t>коллонтитул</a:t>
            </a:r>
            <a:endParaRPr lang="ru-RU"/>
          </a:p>
        </p:txBody>
      </p:sp>
      <p:sp>
        <p:nvSpPr>
          <p:cNvPr id="8" name="Номер слайда 5">
            <a:extLst>
              <a:ext uri="{FF2B5EF4-FFF2-40B4-BE49-F238E27FC236}">
                <a16:creationId xmlns:a16="http://schemas.microsoft.com/office/drawing/2014/main" id="{CE5BBB2F-619D-DD4B-8F29-A1F415ED877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044238" y="6573838"/>
            <a:ext cx="765175" cy="153987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2BE17AF2-79B5-DE47-B00C-2078B6FC686A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33347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екст и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8">
            <a:extLst>
              <a:ext uri="{FF2B5EF4-FFF2-40B4-BE49-F238E27FC236}">
                <a16:creationId xmlns:a16="http://schemas.microsoft.com/office/drawing/2014/main" id="{76ECA4F6-D0CD-3141-BFE9-56D063099927}"/>
              </a:ext>
            </a:extLst>
          </p:cNvPr>
          <p:cNvSpPr/>
          <p:nvPr userDrawn="1"/>
        </p:nvSpPr>
        <p:spPr>
          <a:xfrm>
            <a:off x="77788" y="0"/>
            <a:ext cx="12114212" cy="6858000"/>
          </a:xfrm>
          <a:prstGeom prst="rect">
            <a:avLst/>
          </a:prstGeom>
          <a:solidFill>
            <a:srgbClr val="181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/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DA1AE46B-244F-4849-8E69-636AAD06E7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381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Рисунок 8"/>
          <p:cNvSpPr>
            <a:spLocks noGrp="1"/>
          </p:cNvSpPr>
          <p:nvPr>
            <p:ph type="pic" sz="quarter" idx="14"/>
          </p:nvPr>
        </p:nvSpPr>
        <p:spPr>
          <a:xfrm>
            <a:off x="6307281" y="2"/>
            <a:ext cx="5884719" cy="6868391"/>
          </a:xfrm>
          <a:custGeom>
            <a:avLst/>
            <a:gdLst>
              <a:gd name="connsiteX0" fmla="*/ 0 w 6402324"/>
              <a:gd name="connsiteY0" fmla="*/ 6858000 h 6858000"/>
              <a:gd name="connsiteX1" fmla="*/ 1600581 w 6402324"/>
              <a:gd name="connsiteY1" fmla="*/ 0 h 6858000"/>
              <a:gd name="connsiteX2" fmla="*/ 6402324 w 6402324"/>
              <a:gd name="connsiteY2" fmla="*/ 0 h 6858000"/>
              <a:gd name="connsiteX3" fmla="*/ 4801743 w 6402324"/>
              <a:gd name="connsiteY3" fmla="*/ 6858000 h 6858000"/>
              <a:gd name="connsiteX4" fmla="*/ 0 w 6402324"/>
              <a:gd name="connsiteY4" fmla="*/ 6858000 h 6858000"/>
              <a:gd name="connsiteX0" fmla="*/ 0 w 6402324"/>
              <a:gd name="connsiteY0" fmla="*/ 6858000 h 6858000"/>
              <a:gd name="connsiteX1" fmla="*/ 381 w 6402324"/>
              <a:gd name="connsiteY1" fmla="*/ 0 h 6858000"/>
              <a:gd name="connsiteX2" fmla="*/ 6402324 w 6402324"/>
              <a:gd name="connsiteY2" fmla="*/ 0 h 6858000"/>
              <a:gd name="connsiteX3" fmla="*/ 4801743 w 6402324"/>
              <a:gd name="connsiteY3" fmla="*/ 6858000 h 6858000"/>
              <a:gd name="connsiteX4" fmla="*/ 0 w 6402324"/>
              <a:gd name="connsiteY4" fmla="*/ 6858000 h 6858000"/>
              <a:gd name="connsiteX0" fmla="*/ 0 w 8908457"/>
              <a:gd name="connsiteY0" fmla="*/ 6858000 h 6858000"/>
              <a:gd name="connsiteX1" fmla="*/ 381 w 8908457"/>
              <a:gd name="connsiteY1" fmla="*/ 0 h 6858000"/>
              <a:gd name="connsiteX2" fmla="*/ 8908457 w 8908457"/>
              <a:gd name="connsiteY2" fmla="*/ 0 h 6858000"/>
              <a:gd name="connsiteX3" fmla="*/ 4801743 w 8908457"/>
              <a:gd name="connsiteY3" fmla="*/ 6858000 h 6858000"/>
              <a:gd name="connsiteX4" fmla="*/ 0 w 8908457"/>
              <a:gd name="connsiteY4" fmla="*/ 6858000 h 6858000"/>
              <a:gd name="connsiteX0" fmla="*/ 0 w 8908457"/>
              <a:gd name="connsiteY0" fmla="*/ 6858000 h 6866467"/>
              <a:gd name="connsiteX1" fmla="*/ 381 w 8908457"/>
              <a:gd name="connsiteY1" fmla="*/ 0 h 6866467"/>
              <a:gd name="connsiteX2" fmla="*/ 8908457 w 8908457"/>
              <a:gd name="connsiteY2" fmla="*/ 0 h 6866467"/>
              <a:gd name="connsiteX3" fmla="*/ 6393476 w 8908457"/>
              <a:gd name="connsiteY3" fmla="*/ 6866467 h 6866467"/>
              <a:gd name="connsiteX4" fmla="*/ 0 w 8908457"/>
              <a:gd name="connsiteY4" fmla="*/ 6858000 h 6866467"/>
              <a:gd name="connsiteX0" fmla="*/ 0 w 8908457"/>
              <a:gd name="connsiteY0" fmla="*/ 6858000 h 6917267"/>
              <a:gd name="connsiteX1" fmla="*/ 381 w 8908457"/>
              <a:gd name="connsiteY1" fmla="*/ 0 h 6917267"/>
              <a:gd name="connsiteX2" fmla="*/ 8908457 w 8908457"/>
              <a:gd name="connsiteY2" fmla="*/ 0 h 6917267"/>
              <a:gd name="connsiteX3" fmla="*/ 6393476 w 8908457"/>
              <a:gd name="connsiteY3" fmla="*/ 6917267 h 6917267"/>
              <a:gd name="connsiteX4" fmla="*/ 0 w 8908457"/>
              <a:gd name="connsiteY4" fmla="*/ 6858000 h 6917267"/>
              <a:gd name="connsiteX0" fmla="*/ 0 w 8908457"/>
              <a:gd name="connsiteY0" fmla="*/ 6858000 h 6858000"/>
              <a:gd name="connsiteX1" fmla="*/ 381 w 8908457"/>
              <a:gd name="connsiteY1" fmla="*/ 0 h 6858000"/>
              <a:gd name="connsiteX2" fmla="*/ 8908457 w 8908457"/>
              <a:gd name="connsiteY2" fmla="*/ 0 h 6858000"/>
              <a:gd name="connsiteX3" fmla="*/ 6385010 w 8908457"/>
              <a:gd name="connsiteY3" fmla="*/ 6858000 h 6858000"/>
              <a:gd name="connsiteX4" fmla="*/ 0 w 8908457"/>
              <a:gd name="connsiteY4" fmla="*/ 6858000 h 6858000"/>
              <a:gd name="connsiteX0" fmla="*/ 0 w 8823790"/>
              <a:gd name="connsiteY0" fmla="*/ 6858000 h 6858000"/>
              <a:gd name="connsiteX1" fmla="*/ 381 w 8823790"/>
              <a:gd name="connsiteY1" fmla="*/ 0 h 6858000"/>
              <a:gd name="connsiteX2" fmla="*/ 8823790 w 8823790"/>
              <a:gd name="connsiteY2" fmla="*/ 8467 h 6858000"/>
              <a:gd name="connsiteX3" fmla="*/ 6385010 w 8823790"/>
              <a:gd name="connsiteY3" fmla="*/ 6858000 h 6858000"/>
              <a:gd name="connsiteX4" fmla="*/ 0 w 8823790"/>
              <a:gd name="connsiteY4" fmla="*/ 6858000 h 6858000"/>
              <a:gd name="connsiteX0" fmla="*/ 0 w 8874590"/>
              <a:gd name="connsiteY0" fmla="*/ 6858000 h 6858000"/>
              <a:gd name="connsiteX1" fmla="*/ 381 w 8874590"/>
              <a:gd name="connsiteY1" fmla="*/ 0 h 6858000"/>
              <a:gd name="connsiteX2" fmla="*/ 8874590 w 8874590"/>
              <a:gd name="connsiteY2" fmla="*/ 8467 h 6858000"/>
              <a:gd name="connsiteX3" fmla="*/ 6385010 w 8874590"/>
              <a:gd name="connsiteY3" fmla="*/ 6858000 h 6858000"/>
              <a:gd name="connsiteX4" fmla="*/ 0 w 8874590"/>
              <a:gd name="connsiteY4" fmla="*/ 6858000 h 6858000"/>
              <a:gd name="connsiteX0" fmla="*/ 0 w 8849190"/>
              <a:gd name="connsiteY0" fmla="*/ 6858000 h 6858000"/>
              <a:gd name="connsiteX1" fmla="*/ 381 w 8849190"/>
              <a:gd name="connsiteY1" fmla="*/ 0 h 6858000"/>
              <a:gd name="connsiteX2" fmla="*/ 8849190 w 8849190"/>
              <a:gd name="connsiteY2" fmla="*/ 16934 h 6858000"/>
              <a:gd name="connsiteX3" fmla="*/ 6385010 w 8849190"/>
              <a:gd name="connsiteY3" fmla="*/ 6858000 h 6858000"/>
              <a:gd name="connsiteX4" fmla="*/ 0 w 8849190"/>
              <a:gd name="connsiteY4" fmla="*/ 6858000 h 6858000"/>
              <a:gd name="connsiteX0" fmla="*/ 0 w 8586723"/>
              <a:gd name="connsiteY0" fmla="*/ 6858000 h 6858000"/>
              <a:gd name="connsiteX1" fmla="*/ 381 w 8586723"/>
              <a:gd name="connsiteY1" fmla="*/ 0 h 6858000"/>
              <a:gd name="connsiteX2" fmla="*/ 8586723 w 8586723"/>
              <a:gd name="connsiteY2" fmla="*/ 1 h 6858000"/>
              <a:gd name="connsiteX3" fmla="*/ 6385010 w 8586723"/>
              <a:gd name="connsiteY3" fmla="*/ 6858000 h 6858000"/>
              <a:gd name="connsiteX4" fmla="*/ 0 w 8586723"/>
              <a:gd name="connsiteY4" fmla="*/ 6858000 h 6858000"/>
              <a:gd name="connsiteX0" fmla="*/ 0 w 8874589"/>
              <a:gd name="connsiteY0" fmla="*/ 6858000 h 6858000"/>
              <a:gd name="connsiteX1" fmla="*/ 381 w 8874589"/>
              <a:gd name="connsiteY1" fmla="*/ 0 h 6858000"/>
              <a:gd name="connsiteX2" fmla="*/ 8874589 w 8874589"/>
              <a:gd name="connsiteY2" fmla="*/ 8468 h 6858000"/>
              <a:gd name="connsiteX3" fmla="*/ 6385010 w 8874589"/>
              <a:gd name="connsiteY3" fmla="*/ 6858000 h 6858000"/>
              <a:gd name="connsiteX4" fmla="*/ 0 w 8874589"/>
              <a:gd name="connsiteY4" fmla="*/ 6858000 h 6858000"/>
              <a:gd name="connsiteX0" fmla="*/ 0 w 8823789"/>
              <a:gd name="connsiteY0" fmla="*/ 6858000 h 6858000"/>
              <a:gd name="connsiteX1" fmla="*/ 381 w 8823789"/>
              <a:gd name="connsiteY1" fmla="*/ 0 h 6858000"/>
              <a:gd name="connsiteX2" fmla="*/ 8823789 w 8823789"/>
              <a:gd name="connsiteY2" fmla="*/ 16934 h 6858000"/>
              <a:gd name="connsiteX3" fmla="*/ 6385010 w 8823789"/>
              <a:gd name="connsiteY3" fmla="*/ 6858000 h 6858000"/>
              <a:gd name="connsiteX4" fmla="*/ 0 w 8823789"/>
              <a:gd name="connsiteY4" fmla="*/ 6858000 h 6858000"/>
              <a:gd name="connsiteX0" fmla="*/ 0 w 8883055"/>
              <a:gd name="connsiteY0" fmla="*/ 6858000 h 6858000"/>
              <a:gd name="connsiteX1" fmla="*/ 381 w 8883055"/>
              <a:gd name="connsiteY1" fmla="*/ 0 h 6858000"/>
              <a:gd name="connsiteX2" fmla="*/ 8883055 w 8883055"/>
              <a:gd name="connsiteY2" fmla="*/ 8467 h 6858000"/>
              <a:gd name="connsiteX3" fmla="*/ 6385010 w 8883055"/>
              <a:gd name="connsiteY3" fmla="*/ 6858000 h 6858000"/>
              <a:gd name="connsiteX4" fmla="*/ 0 w 8883055"/>
              <a:gd name="connsiteY4" fmla="*/ 6858000 h 6858000"/>
              <a:gd name="connsiteX0" fmla="*/ 0 w 8891522"/>
              <a:gd name="connsiteY0" fmla="*/ 6900333 h 6900333"/>
              <a:gd name="connsiteX1" fmla="*/ 381 w 8891522"/>
              <a:gd name="connsiteY1" fmla="*/ 42333 h 6900333"/>
              <a:gd name="connsiteX2" fmla="*/ 8891522 w 8891522"/>
              <a:gd name="connsiteY2" fmla="*/ 0 h 6900333"/>
              <a:gd name="connsiteX3" fmla="*/ 6385010 w 8891522"/>
              <a:gd name="connsiteY3" fmla="*/ 6900333 h 6900333"/>
              <a:gd name="connsiteX4" fmla="*/ 0 w 8891522"/>
              <a:gd name="connsiteY4" fmla="*/ 6900333 h 6900333"/>
              <a:gd name="connsiteX0" fmla="*/ 0 w 8891522"/>
              <a:gd name="connsiteY0" fmla="*/ 6858000 h 6858000"/>
              <a:gd name="connsiteX1" fmla="*/ 381 w 8891522"/>
              <a:gd name="connsiteY1" fmla="*/ 0 h 6858000"/>
              <a:gd name="connsiteX2" fmla="*/ 8891522 w 8891522"/>
              <a:gd name="connsiteY2" fmla="*/ 1 h 6858000"/>
              <a:gd name="connsiteX3" fmla="*/ 6385010 w 8891522"/>
              <a:gd name="connsiteY3" fmla="*/ 6858000 h 6858000"/>
              <a:gd name="connsiteX4" fmla="*/ 0 w 8891522"/>
              <a:gd name="connsiteY4" fmla="*/ 6858000 h 6858000"/>
              <a:gd name="connsiteX0" fmla="*/ 0 w 12200848"/>
              <a:gd name="connsiteY0" fmla="*/ 6858000 h 6858000"/>
              <a:gd name="connsiteX1" fmla="*/ 12200848 w 12200848"/>
              <a:gd name="connsiteY1" fmla="*/ 0 h 6858000"/>
              <a:gd name="connsiteX2" fmla="*/ 8891522 w 12200848"/>
              <a:gd name="connsiteY2" fmla="*/ 1 h 6858000"/>
              <a:gd name="connsiteX3" fmla="*/ 6385010 w 12200848"/>
              <a:gd name="connsiteY3" fmla="*/ 6858000 h 6858000"/>
              <a:gd name="connsiteX4" fmla="*/ 0 w 12200848"/>
              <a:gd name="connsiteY4" fmla="*/ 6858000 h 6858000"/>
              <a:gd name="connsiteX0" fmla="*/ 5823923 w 5823923"/>
              <a:gd name="connsiteY0" fmla="*/ 6858000 h 6858000"/>
              <a:gd name="connsiteX1" fmla="*/ 5815838 w 5823923"/>
              <a:gd name="connsiteY1" fmla="*/ 0 h 6858000"/>
              <a:gd name="connsiteX2" fmla="*/ 2506512 w 5823923"/>
              <a:gd name="connsiteY2" fmla="*/ 1 h 6858000"/>
              <a:gd name="connsiteX3" fmla="*/ 0 w 5823923"/>
              <a:gd name="connsiteY3" fmla="*/ 6858000 h 6858000"/>
              <a:gd name="connsiteX4" fmla="*/ 5823923 w 5823923"/>
              <a:gd name="connsiteY4" fmla="*/ 6858000 h 6858000"/>
              <a:gd name="connsiteX0" fmla="*/ 5900123 w 5900123"/>
              <a:gd name="connsiteY0" fmla="*/ 6874933 h 6874933"/>
              <a:gd name="connsiteX1" fmla="*/ 5815838 w 5900123"/>
              <a:gd name="connsiteY1" fmla="*/ 0 h 6874933"/>
              <a:gd name="connsiteX2" fmla="*/ 2506512 w 5900123"/>
              <a:gd name="connsiteY2" fmla="*/ 1 h 6874933"/>
              <a:gd name="connsiteX3" fmla="*/ 0 w 5900123"/>
              <a:gd name="connsiteY3" fmla="*/ 6858000 h 6874933"/>
              <a:gd name="connsiteX4" fmla="*/ 5900123 w 5900123"/>
              <a:gd name="connsiteY4" fmla="*/ 6874933 h 6874933"/>
              <a:gd name="connsiteX0" fmla="*/ 5815456 w 5815838"/>
              <a:gd name="connsiteY0" fmla="*/ 6866467 h 6866467"/>
              <a:gd name="connsiteX1" fmla="*/ 5815838 w 5815838"/>
              <a:gd name="connsiteY1" fmla="*/ 0 h 6866467"/>
              <a:gd name="connsiteX2" fmla="*/ 2506512 w 5815838"/>
              <a:gd name="connsiteY2" fmla="*/ 1 h 6866467"/>
              <a:gd name="connsiteX3" fmla="*/ 0 w 5815838"/>
              <a:gd name="connsiteY3" fmla="*/ 6858000 h 6866467"/>
              <a:gd name="connsiteX4" fmla="*/ 5815456 w 5815838"/>
              <a:gd name="connsiteY4" fmla="*/ 6866467 h 6866467"/>
              <a:gd name="connsiteX0" fmla="*/ 5815456 w 5815838"/>
              <a:gd name="connsiteY0" fmla="*/ 7001934 h 7001934"/>
              <a:gd name="connsiteX1" fmla="*/ 5815838 w 5815838"/>
              <a:gd name="connsiteY1" fmla="*/ 0 h 7001934"/>
              <a:gd name="connsiteX2" fmla="*/ 2506512 w 5815838"/>
              <a:gd name="connsiteY2" fmla="*/ 1 h 7001934"/>
              <a:gd name="connsiteX3" fmla="*/ 0 w 5815838"/>
              <a:gd name="connsiteY3" fmla="*/ 6858000 h 7001934"/>
              <a:gd name="connsiteX4" fmla="*/ 5815456 w 5815838"/>
              <a:gd name="connsiteY4" fmla="*/ 7001934 h 7001934"/>
              <a:gd name="connsiteX0" fmla="*/ 5823922 w 5823923"/>
              <a:gd name="connsiteY0" fmla="*/ 6858001 h 6858001"/>
              <a:gd name="connsiteX1" fmla="*/ 5815838 w 5823923"/>
              <a:gd name="connsiteY1" fmla="*/ 0 h 6858001"/>
              <a:gd name="connsiteX2" fmla="*/ 2506512 w 5823923"/>
              <a:gd name="connsiteY2" fmla="*/ 1 h 6858001"/>
              <a:gd name="connsiteX3" fmla="*/ 0 w 5823923"/>
              <a:gd name="connsiteY3" fmla="*/ 6858000 h 6858001"/>
              <a:gd name="connsiteX4" fmla="*/ 5823922 w 5823923"/>
              <a:gd name="connsiteY4" fmla="*/ 6858001 h 6858001"/>
              <a:gd name="connsiteX0" fmla="*/ 5942455 w 5942455"/>
              <a:gd name="connsiteY0" fmla="*/ 6866468 h 6866468"/>
              <a:gd name="connsiteX1" fmla="*/ 5815838 w 5942455"/>
              <a:gd name="connsiteY1" fmla="*/ 0 h 6866468"/>
              <a:gd name="connsiteX2" fmla="*/ 2506512 w 5942455"/>
              <a:gd name="connsiteY2" fmla="*/ 1 h 6866468"/>
              <a:gd name="connsiteX3" fmla="*/ 0 w 5942455"/>
              <a:gd name="connsiteY3" fmla="*/ 6858000 h 6866468"/>
              <a:gd name="connsiteX4" fmla="*/ 5942455 w 5942455"/>
              <a:gd name="connsiteY4" fmla="*/ 6866468 h 6866468"/>
              <a:gd name="connsiteX0" fmla="*/ 5806988 w 5815838"/>
              <a:gd name="connsiteY0" fmla="*/ 6874935 h 6874935"/>
              <a:gd name="connsiteX1" fmla="*/ 5815838 w 5815838"/>
              <a:gd name="connsiteY1" fmla="*/ 0 h 6874935"/>
              <a:gd name="connsiteX2" fmla="*/ 2506512 w 5815838"/>
              <a:gd name="connsiteY2" fmla="*/ 1 h 6874935"/>
              <a:gd name="connsiteX3" fmla="*/ 0 w 5815838"/>
              <a:gd name="connsiteY3" fmla="*/ 6858000 h 6874935"/>
              <a:gd name="connsiteX4" fmla="*/ 5806988 w 5815838"/>
              <a:gd name="connsiteY4" fmla="*/ 6874935 h 6874935"/>
              <a:gd name="connsiteX0" fmla="*/ 5806988 w 6958838"/>
              <a:gd name="connsiteY0" fmla="*/ 6874934 h 6874934"/>
              <a:gd name="connsiteX1" fmla="*/ 6958838 w 6958838"/>
              <a:gd name="connsiteY1" fmla="*/ 8466 h 6874934"/>
              <a:gd name="connsiteX2" fmla="*/ 2506512 w 6958838"/>
              <a:gd name="connsiteY2" fmla="*/ 0 h 6874934"/>
              <a:gd name="connsiteX3" fmla="*/ 0 w 6958838"/>
              <a:gd name="connsiteY3" fmla="*/ 6857999 h 6874934"/>
              <a:gd name="connsiteX4" fmla="*/ 5806988 w 6958838"/>
              <a:gd name="connsiteY4" fmla="*/ 6874934 h 6874934"/>
              <a:gd name="connsiteX0" fmla="*/ 6958455 w 6958838"/>
              <a:gd name="connsiteY0" fmla="*/ 6858001 h 6858001"/>
              <a:gd name="connsiteX1" fmla="*/ 6958838 w 6958838"/>
              <a:gd name="connsiteY1" fmla="*/ 8466 h 6858001"/>
              <a:gd name="connsiteX2" fmla="*/ 2506512 w 6958838"/>
              <a:gd name="connsiteY2" fmla="*/ 0 h 6858001"/>
              <a:gd name="connsiteX3" fmla="*/ 0 w 6958838"/>
              <a:gd name="connsiteY3" fmla="*/ 6857999 h 6858001"/>
              <a:gd name="connsiteX4" fmla="*/ 6958455 w 6958838"/>
              <a:gd name="connsiteY4" fmla="*/ 6858001 h 6858001"/>
              <a:gd name="connsiteX0" fmla="*/ 6958455 w 6967305"/>
              <a:gd name="connsiteY0" fmla="*/ 6858001 h 6858001"/>
              <a:gd name="connsiteX1" fmla="*/ 6967305 w 6967305"/>
              <a:gd name="connsiteY1" fmla="*/ 126999 h 6858001"/>
              <a:gd name="connsiteX2" fmla="*/ 2506512 w 6967305"/>
              <a:gd name="connsiteY2" fmla="*/ 0 h 6858001"/>
              <a:gd name="connsiteX3" fmla="*/ 0 w 6967305"/>
              <a:gd name="connsiteY3" fmla="*/ 6857999 h 6858001"/>
              <a:gd name="connsiteX4" fmla="*/ 6958455 w 6967305"/>
              <a:gd name="connsiteY4" fmla="*/ 6858001 h 6858001"/>
              <a:gd name="connsiteX0" fmla="*/ 6958455 w 6967305"/>
              <a:gd name="connsiteY0" fmla="*/ 6866469 h 6866469"/>
              <a:gd name="connsiteX1" fmla="*/ 6967305 w 6967305"/>
              <a:gd name="connsiteY1" fmla="*/ 0 h 6866469"/>
              <a:gd name="connsiteX2" fmla="*/ 2506512 w 6967305"/>
              <a:gd name="connsiteY2" fmla="*/ 8468 h 6866469"/>
              <a:gd name="connsiteX3" fmla="*/ 0 w 6967305"/>
              <a:gd name="connsiteY3" fmla="*/ 6866467 h 6866469"/>
              <a:gd name="connsiteX4" fmla="*/ 6958455 w 6967305"/>
              <a:gd name="connsiteY4" fmla="*/ 6866469 h 6866469"/>
              <a:gd name="connsiteX0" fmla="*/ 7102388 w 7102388"/>
              <a:gd name="connsiteY0" fmla="*/ 6858002 h 6866467"/>
              <a:gd name="connsiteX1" fmla="*/ 6967305 w 7102388"/>
              <a:gd name="connsiteY1" fmla="*/ 0 h 6866467"/>
              <a:gd name="connsiteX2" fmla="*/ 2506512 w 7102388"/>
              <a:gd name="connsiteY2" fmla="*/ 8468 h 6866467"/>
              <a:gd name="connsiteX3" fmla="*/ 0 w 7102388"/>
              <a:gd name="connsiteY3" fmla="*/ 6866467 h 6866467"/>
              <a:gd name="connsiteX4" fmla="*/ 7102388 w 7102388"/>
              <a:gd name="connsiteY4" fmla="*/ 6858002 h 6866467"/>
              <a:gd name="connsiteX0" fmla="*/ 6966921 w 6967305"/>
              <a:gd name="connsiteY0" fmla="*/ 6874935 h 6874935"/>
              <a:gd name="connsiteX1" fmla="*/ 6967305 w 6967305"/>
              <a:gd name="connsiteY1" fmla="*/ 0 h 6874935"/>
              <a:gd name="connsiteX2" fmla="*/ 2506512 w 6967305"/>
              <a:gd name="connsiteY2" fmla="*/ 8468 h 6874935"/>
              <a:gd name="connsiteX3" fmla="*/ 0 w 6967305"/>
              <a:gd name="connsiteY3" fmla="*/ 6866467 h 6874935"/>
              <a:gd name="connsiteX4" fmla="*/ 6966921 w 6967305"/>
              <a:gd name="connsiteY4" fmla="*/ 6874935 h 6874935"/>
              <a:gd name="connsiteX0" fmla="*/ 6983855 w 6983855"/>
              <a:gd name="connsiteY0" fmla="*/ 6968068 h 6968068"/>
              <a:gd name="connsiteX1" fmla="*/ 6967305 w 6983855"/>
              <a:gd name="connsiteY1" fmla="*/ 0 h 6968068"/>
              <a:gd name="connsiteX2" fmla="*/ 2506512 w 6983855"/>
              <a:gd name="connsiteY2" fmla="*/ 8468 h 6968068"/>
              <a:gd name="connsiteX3" fmla="*/ 0 w 6983855"/>
              <a:gd name="connsiteY3" fmla="*/ 6866467 h 6968068"/>
              <a:gd name="connsiteX4" fmla="*/ 6983855 w 6983855"/>
              <a:gd name="connsiteY4" fmla="*/ 6968068 h 6968068"/>
              <a:gd name="connsiteX0" fmla="*/ 6966921 w 6967305"/>
              <a:gd name="connsiteY0" fmla="*/ 6874934 h 6874934"/>
              <a:gd name="connsiteX1" fmla="*/ 6967305 w 6967305"/>
              <a:gd name="connsiteY1" fmla="*/ 0 h 6874934"/>
              <a:gd name="connsiteX2" fmla="*/ 2506512 w 6967305"/>
              <a:gd name="connsiteY2" fmla="*/ 8468 h 6874934"/>
              <a:gd name="connsiteX3" fmla="*/ 0 w 6967305"/>
              <a:gd name="connsiteY3" fmla="*/ 6866467 h 6874934"/>
              <a:gd name="connsiteX4" fmla="*/ 6966921 w 6967305"/>
              <a:gd name="connsiteY4" fmla="*/ 6874934 h 6874934"/>
              <a:gd name="connsiteX0" fmla="*/ 6966921 w 6966921"/>
              <a:gd name="connsiteY0" fmla="*/ 6866467 h 6866467"/>
              <a:gd name="connsiteX1" fmla="*/ 6120638 w 6966921"/>
              <a:gd name="connsiteY1" fmla="*/ 0 h 6866467"/>
              <a:gd name="connsiteX2" fmla="*/ 2506512 w 6966921"/>
              <a:gd name="connsiteY2" fmla="*/ 1 h 6866467"/>
              <a:gd name="connsiteX3" fmla="*/ 0 w 6966921"/>
              <a:gd name="connsiteY3" fmla="*/ 6858000 h 6866467"/>
              <a:gd name="connsiteX4" fmla="*/ 6966921 w 6966921"/>
              <a:gd name="connsiteY4" fmla="*/ 6866467 h 6866467"/>
              <a:gd name="connsiteX0" fmla="*/ 6120255 w 6120638"/>
              <a:gd name="connsiteY0" fmla="*/ 6858001 h 6858001"/>
              <a:gd name="connsiteX1" fmla="*/ 6120638 w 6120638"/>
              <a:gd name="connsiteY1" fmla="*/ 0 h 6858001"/>
              <a:gd name="connsiteX2" fmla="*/ 2506512 w 6120638"/>
              <a:gd name="connsiteY2" fmla="*/ 1 h 6858001"/>
              <a:gd name="connsiteX3" fmla="*/ 0 w 6120638"/>
              <a:gd name="connsiteY3" fmla="*/ 6858000 h 6858001"/>
              <a:gd name="connsiteX4" fmla="*/ 6120255 w 6120638"/>
              <a:gd name="connsiteY4" fmla="*/ 6858001 h 6858001"/>
              <a:gd name="connsiteX0" fmla="*/ 6120255 w 6120638"/>
              <a:gd name="connsiteY0" fmla="*/ 6858001 h 6858001"/>
              <a:gd name="connsiteX1" fmla="*/ 6120638 w 6120638"/>
              <a:gd name="connsiteY1" fmla="*/ 0 h 6858001"/>
              <a:gd name="connsiteX2" fmla="*/ 33475 w 6120638"/>
              <a:gd name="connsiteY2" fmla="*/ 41565 h 6858001"/>
              <a:gd name="connsiteX3" fmla="*/ 0 w 6120638"/>
              <a:gd name="connsiteY3" fmla="*/ 6858000 h 6858001"/>
              <a:gd name="connsiteX4" fmla="*/ 6120255 w 6120638"/>
              <a:gd name="connsiteY4" fmla="*/ 6858001 h 685800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41565 h 6868391"/>
              <a:gd name="connsiteX3" fmla="*/ 195125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41565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10392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1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7163" h="6868391">
                <a:moveTo>
                  <a:pt x="6086780" y="6858001"/>
                </a:moveTo>
                <a:cubicBezTo>
                  <a:pt x="6086907" y="4569179"/>
                  <a:pt x="6087036" y="2288822"/>
                  <a:pt x="6087163" y="0"/>
                </a:cubicBezTo>
                <a:lnTo>
                  <a:pt x="0" y="1"/>
                </a:lnTo>
                <a:lnTo>
                  <a:pt x="8088" y="6868391"/>
                </a:lnTo>
                <a:lnTo>
                  <a:pt x="6086780" y="6858001"/>
                </a:lnTo>
                <a:close/>
              </a:path>
            </a:pathLst>
          </a:custGeom>
        </p:spPr>
        <p:txBody>
          <a:bodyPr rtlCol="0"/>
          <a:lstStyle/>
          <a:p>
            <a:pPr lvl="0"/>
            <a:endParaRPr lang="ru-RU" noProof="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58824" y="2282824"/>
            <a:ext cx="5337175" cy="12824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buNone/>
              <a:defRPr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buNone/>
              <a:defRPr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buNone/>
              <a:defRPr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0" name="Заголовок 1"/>
          <p:cNvSpPr>
            <a:spLocks noGrp="1"/>
          </p:cNvSpPr>
          <p:nvPr>
            <p:ph type="title"/>
          </p:nvPr>
        </p:nvSpPr>
        <p:spPr>
          <a:xfrm>
            <a:off x="767291" y="478121"/>
            <a:ext cx="7228947" cy="720197"/>
          </a:xfrm>
        </p:spPr>
        <p:txBody>
          <a:bodyPr/>
          <a:lstStyle>
            <a:lvl1pPr>
              <a:defRPr sz="2600" b="0" i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11" name="Объект 2"/>
          <p:cNvSpPr>
            <a:spLocks noGrp="1"/>
          </p:cNvSpPr>
          <p:nvPr>
            <p:ph idx="13"/>
          </p:nvPr>
        </p:nvSpPr>
        <p:spPr>
          <a:xfrm>
            <a:off x="767291" y="1298204"/>
            <a:ext cx="7228947" cy="276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 baseline="0">
                <a:solidFill>
                  <a:srgbClr val="FAEB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Нижний колонтитул 4">
            <a:extLst>
              <a:ext uri="{FF2B5EF4-FFF2-40B4-BE49-F238E27FC236}">
                <a16:creationId xmlns:a16="http://schemas.microsoft.com/office/drawing/2014/main" id="{2E3AAB8F-8788-6542-A378-04EACBDB6E1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66763" y="6573838"/>
            <a:ext cx="4114800" cy="2000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ru-RU"/>
              <a:t>Нижний </a:t>
            </a:r>
            <a:r>
              <a:rPr lang="ru-RU" err="1"/>
              <a:t>коллонтитул</a:t>
            </a:r>
            <a:endParaRPr lang="ru-RU"/>
          </a:p>
        </p:txBody>
      </p:sp>
      <p:sp>
        <p:nvSpPr>
          <p:cNvPr id="9" name="Номер слайда 5">
            <a:extLst>
              <a:ext uri="{FF2B5EF4-FFF2-40B4-BE49-F238E27FC236}">
                <a16:creationId xmlns:a16="http://schemas.microsoft.com/office/drawing/2014/main" id="{8C76073C-42BD-4143-ADBD-A7D8B5ADE3B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044238" y="6573838"/>
            <a:ext cx="765175" cy="153987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A1A2A8DF-4054-4244-858B-5894355B83DC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08123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рехколон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FF22094-F348-DE4D-B58C-AF935121E6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381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58825" y="2282824"/>
            <a:ext cx="3430588" cy="11900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6" name="Объект 2"/>
          <p:cNvSpPr>
            <a:spLocks noGrp="1"/>
          </p:cNvSpPr>
          <p:nvPr>
            <p:ph idx="14"/>
          </p:nvPr>
        </p:nvSpPr>
        <p:spPr>
          <a:xfrm>
            <a:off x="8378825" y="2282824"/>
            <a:ext cx="3422650" cy="11900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7" name="Объект 2"/>
          <p:cNvSpPr>
            <a:spLocks noGrp="1"/>
          </p:cNvSpPr>
          <p:nvPr>
            <p:ph idx="15"/>
          </p:nvPr>
        </p:nvSpPr>
        <p:spPr>
          <a:xfrm>
            <a:off x="4572000" y="2282824"/>
            <a:ext cx="3424238" cy="11900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6" name="Заголовок 1"/>
          <p:cNvSpPr>
            <a:spLocks noGrp="1"/>
          </p:cNvSpPr>
          <p:nvPr>
            <p:ph type="title"/>
          </p:nvPr>
        </p:nvSpPr>
        <p:spPr>
          <a:xfrm>
            <a:off x="767291" y="478121"/>
            <a:ext cx="7228947" cy="645203"/>
          </a:xfrm>
        </p:spPr>
        <p:txBody>
          <a:bodyPr/>
          <a:lstStyle>
            <a:lvl1pPr>
              <a:defRPr sz="2600" b="0" i="0" cap="none" baseline="0"/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18" name="Объект 2"/>
          <p:cNvSpPr>
            <a:spLocks noGrp="1"/>
          </p:cNvSpPr>
          <p:nvPr>
            <p:ph idx="13"/>
          </p:nvPr>
        </p:nvSpPr>
        <p:spPr>
          <a:xfrm>
            <a:off x="767291" y="1298204"/>
            <a:ext cx="7228947" cy="276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 baseline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Нижний колонтитул 4">
            <a:extLst>
              <a:ext uri="{FF2B5EF4-FFF2-40B4-BE49-F238E27FC236}">
                <a16:creationId xmlns:a16="http://schemas.microsoft.com/office/drawing/2014/main" id="{E494E477-D1FF-214F-A172-A0406C54C93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758825" y="6573838"/>
            <a:ext cx="4114800" cy="200025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rPr lang="ru-RU"/>
              <a:t>Нижний </a:t>
            </a:r>
            <a:r>
              <a:rPr lang="ru-RU" err="1"/>
              <a:t>коллонтитул</a:t>
            </a:r>
            <a:endParaRPr lang="ru-RU"/>
          </a:p>
        </p:txBody>
      </p:sp>
      <p:sp>
        <p:nvSpPr>
          <p:cNvPr id="9" name="Номер слайда 5">
            <a:extLst>
              <a:ext uri="{FF2B5EF4-FFF2-40B4-BE49-F238E27FC236}">
                <a16:creationId xmlns:a16="http://schemas.microsoft.com/office/drawing/2014/main" id="{1793FE2E-EF00-834A-8789-D40B96C2FE7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044238" y="6573838"/>
            <a:ext cx="765175" cy="153987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E5521E86-09D5-4946-96C4-F588BCCA310C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81333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 с фотоизображением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/>
          <p:cNvSpPr/>
          <p:nvPr userDrawn="1"/>
        </p:nvSpPr>
        <p:spPr>
          <a:xfrm>
            <a:off x="-11575" y="0"/>
            <a:ext cx="770400" cy="6858000"/>
          </a:xfrm>
          <a:prstGeom prst="rect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Shape 134"/>
          <p:cNvSpPr>
            <a:spLocks noChangeArrowheads="1"/>
          </p:cNvSpPr>
          <p:nvPr userDrawn="1"/>
        </p:nvSpPr>
        <p:spPr bwMode="auto">
          <a:xfrm>
            <a:off x="105698" y="6510852"/>
            <a:ext cx="65312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square" lIns="45719" rIns="45719">
            <a:spAutoFit/>
          </a:bodyPr>
          <a:lstStyle/>
          <a:p>
            <a:pPr eaLnBrk="1"/>
            <a:r>
              <a:rPr lang="ru-RU" sz="600" dirty="0">
                <a:solidFill>
                  <a:schemeClr val="tx1"/>
                </a:solidFill>
                <a:sym typeface="Arial" charset="0"/>
              </a:rPr>
              <a:t>Просто. Четко.</a:t>
            </a:r>
          </a:p>
          <a:p>
            <a:pPr eaLnBrk="1"/>
            <a:r>
              <a:rPr lang="ru-RU" sz="600" dirty="0">
                <a:solidFill>
                  <a:schemeClr val="tx1"/>
                </a:solidFill>
                <a:sym typeface="Arial" charset="0"/>
              </a:rPr>
              <a:t>Компетентно.</a:t>
            </a:r>
          </a:p>
        </p:txBody>
      </p:sp>
      <p:pic>
        <p:nvPicPr>
          <p:cNvPr id="18" name="Рисунок 17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5120" y="153888"/>
            <a:ext cx="468000" cy="2129489"/>
          </a:xfrm>
          <a:prstGeom prst="rect">
            <a:avLst/>
          </a:prstGeom>
        </p:spPr>
      </p:pic>
      <p:sp>
        <p:nvSpPr>
          <p:cNvPr id="6" name="Rectangle 4"/>
          <p:cNvSpPr/>
          <p:nvPr userDrawn="1"/>
        </p:nvSpPr>
        <p:spPr>
          <a:xfrm>
            <a:off x="755651" y="0"/>
            <a:ext cx="6109757" cy="6858000"/>
          </a:xfrm>
          <a:prstGeom prst="rect">
            <a:avLst/>
          </a:prstGeom>
          <a:solidFill>
            <a:srgbClr val="181C2B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Заголовок 1"/>
          <p:cNvSpPr>
            <a:spLocks noGrp="1"/>
          </p:cNvSpPr>
          <p:nvPr>
            <p:ph type="ctrTitle"/>
          </p:nvPr>
        </p:nvSpPr>
        <p:spPr>
          <a:xfrm>
            <a:off x="1149881" y="1144588"/>
            <a:ext cx="5322357" cy="553998"/>
          </a:xfrm>
        </p:spPr>
        <p:txBody>
          <a:bodyPr anchor="t"/>
          <a:lstStyle>
            <a:lvl1pPr algn="l">
              <a:defRPr sz="4000" b="0" i="0" cap="none" baseline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8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49881" y="1906588"/>
            <a:ext cx="5322358" cy="332399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1759359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иктограммы 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6">
            <a:extLst>
              <a:ext uri="{FF2B5EF4-FFF2-40B4-BE49-F238E27FC236}">
                <a16:creationId xmlns:a16="http://schemas.microsoft.com/office/drawing/2014/main" id="{ACF67097-E768-984B-948B-BD90C0F860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381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58825" y="3429000"/>
            <a:ext cx="3430588" cy="11900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6" name="Заголовок 1"/>
          <p:cNvSpPr>
            <a:spLocks noGrp="1"/>
          </p:cNvSpPr>
          <p:nvPr>
            <p:ph type="title"/>
          </p:nvPr>
        </p:nvSpPr>
        <p:spPr>
          <a:xfrm>
            <a:off x="767291" y="478121"/>
            <a:ext cx="7228947" cy="645203"/>
          </a:xfrm>
        </p:spPr>
        <p:txBody>
          <a:bodyPr/>
          <a:lstStyle>
            <a:lvl1pPr>
              <a:defRPr sz="2600" b="0" i="0" cap="none" baseline="0"/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18" name="Объект 2"/>
          <p:cNvSpPr>
            <a:spLocks noGrp="1"/>
          </p:cNvSpPr>
          <p:nvPr>
            <p:ph idx="13"/>
          </p:nvPr>
        </p:nvSpPr>
        <p:spPr>
          <a:xfrm>
            <a:off x="767291" y="1298204"/>
            <a:ext cx="7228947" cy="276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 baseline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Рисунок 8"/>
          <p:cNvSpPr>
            <a:spLocks noGrp="1"/>
          </p:cNvSpPr>
          <p:nvPr>
            <p:ph type="pic" sz="quarter" idx="16"/>
          </p:nvPr>
        </p:nvSpPr>
        <p:spPr>
          <a:xfrm>
            <a:off x="758825" y="2282823"/>
            <a:ext cx="765175" cy="765177"/>
          </a:xfrm>
          <a:custGeom>
            <a:avLst/>
            <a:gdLst>
              <a:gd name="connsiteX0" fmla="*/ 0 w 6402324"/>
              <a:gd name="connsiteY0" fmla="*/ 6858000 h 6858000"/>
              <a:gd name="connsiteX1" fmla="*/ 1600581 w 6402324"/>
              <a:gd name="connsiteY1" fmla="*/ 0 h 6858000"/>
              <a:gd name="connsiteX2" fmla="*/ 6402324 w 6402324"/>
              <a:gd name="connsiteY2" fmla="*/ 0 h 6858000"/>
              <a:gd name="connsiteX3" fmla="*/ 4801743 w 6402324"/>
              <a:gd name="connsiteY3" fmla="*/ 6858000 h 6858000"/>
              <a:gd name="connsiteX4" fmla="*/ 0 w 6402324"/>
              <a:gd name="connsiteY4" fmla="*/ 6858000 h 6858000"/>
              <a:gd name="connsiteX0" fmla="*/ 0 w 6402324"/>
              <a:gd name="connsiteY0" fmla="*/ 6858000 h 6858000"/>
              <a:gd name="connsiteX1" fmla="*/ 381 w 6402324"/>
              <a:gd name="connsiteY1" fmla="*/ 0 h 6858000"/>
              <a:gd name="connsiteX2" fmla="*/ 6402324 w 6402324"/>
              <a:gd name="connsiteY2" fmla="*/ 0 h 6858000"/>
              <a:gd name="connsiteX3" fmla="*/ 4801743 w 6402324"/>
              <a:gd name="connsiteY3" fmla="*/ 6858000 h 6858000"/>
              <a:gd name="connsiteX4" fmla="*/ 0 w 6402324"/>
              <a:gd name="connsiteY4" fmla="*/ 6858000 h 6858000"/>
              <a:gd name="connsiteX0" fmla="*/ 0 w 8908457"/>
              <a:gd name="connsiteY0" fmla="*/ 6858000 h 6858000"/>
              <a:gd name="connsiteX1" fmla="*/ 381 w 8908457"/>
              <a:gd name="connsiteY1" fmla="*/ 0 h 6858000"/>
              <a:gd name="connsiteX2" fmla="*/ 8908457 w 8908457"/>
              <a:gd name="connsiteY2" fmla="*/ 0 h 6858000"/>
              <a:gd name="connsiteX3" fmla="*/ 4801743 w 8908457"/>
              <a:gd name="connsiteY3" fmla="*/ 6858000 h 6858000"/>
              <a:gd name="connsiteX4" fmla="*/ 0 w 8908457"/>
              <a:gd name="connsiteY4" fmla="*/ 6858000 h 6858000"/>
              <a:gd name="connsiteX0" fmla="*/ 0 w 8908457"/>
              <a:gd name="connsiteY0" fmla="*/ 6858000 h 6866467"/>
              <a:gd name="connsiteX1" fmla="*/ 381 w 8908457"/>
              <a:gd name="connsiteY1" fmla="*/ 0 h 6866467"/>
              <a:gd name="connsiteX2" fmla="*/ 8908457 w 8908457"/>
              <a:gd name="connsiteY2" fmla="*/ 0 h 6866467"/>
              <a:gd name="connsiteX3" fmla="*/ 6393476 w 8908457"/>
              <a:gd name="connsiteY3" fmla="*/ 6866467 h 6866467"/>
              <a:gd name="connsiteX4" fmla="*/ 0 w 8908457"/>
              <a:gd name="connsiteY4" fmla="*/ 6858000 h 6866467"/>
              <a:gd name="connsiteX0" fmla="*/ 0 w 8908457"/>
              <a:gd name="connsiteY0" fmla="*/ 6858000 h 6917267"/>
              <a:gd name="connsiteX1" fmla="*/ 381 w 8908457"/>
              <a:gd name="connsiteY1" fmla="*/ 0 h 6917267"/>
              <a:gd name="connsiteX2" fmla="*/ 8908457 w 8908457"/>
              <a:gd name="connsiteY2" fmla="*/ 0 h 6917267"/>
              <a:gd name="connsiteX3" fmla="*/ 6393476 w 8908457"/>
              <a:gd name="connsiteY3" fmla="*/ 6917267 h 6917267"/>
              <a:gd name="connsiteX4" fmla="*/ 0 w 8908457"/>
              <a:gd name="connsiteY4" fmla="*/ 6858000 h 6917267"/>
              <a:gd name="connsiteX0" fmla="*/ 0 w 8908457"/>
              <a:gd name="connsiteY0" fmla="*/ 6858000 h 6858000"/>
              <a:gd name="connsiteX1" fmla="*/ 381 w 8908457"/>
              <a:gd name="connsiteY1" fmla="*/ 0 h 6858000"/>
              <a:gd name="connsiteX2" fmla="*/ 8908457 w 8908457"/>
              <a:gd name="connsiteY2" fmla="*/ 0 h 6858000"/>
              <a:gd name="connsiteX3" fmla="*/ 6385010 w 8908457"/>
              <a:gd name="connsiteY3" fmla="*/ 6858000 h 6858000"/>
              <a:gd name="connsiteX4" fmla="*/ 0 w 8908457"/>
              <a:gd name="connsiteY4" fmla="*/ 6858000 h 6858000"/>
              <a:gd name="connsiteX0" fmla="*/ 0 w 8823790"/>
              <a:gd name="connsiteY0" fmla="*/ 6858000 h 6858000"/>
              <a:gd name="connsiteX1" fmla="*/ 381 w 8823790"/>
              <a:gd name="connsiteY1" fmla="*/ 0 h 6858000"/>
              <a:gd name="connsiteX2" fmla="*/ 8823790 w 8823790"/>
              <a:gd name="connsiteY2" fmla="*/ 8467 h 6858000"/>
              <a:gd name="connsiteX3" fmla="*/ 6385010 w 8823790"/>
              <a:gd name="connsiteY3" fmla="*/ 6858000 h 6858000"/>
              <a:gd name="connsiteX4" fmla="*/ 0 w 8823790"/>
              <a:gd name="connsiteY4" fmla="*/ 6858000 h 6858000"/>
              <a:gd name="connsiteX0" fmla="*/ 0 w 8874590"/>
              <a:gd name="connsiteY0" fmla="*/ 6858000 h 6858000"/>
              <a:gd name="connsiteX1" fmla="*/ 381 w 8874590"/>
              <a:gd name="connsiteY1" fmla="*/ 0 h 6858000"/>
              <a:gd name="connsiteX2" fmla="*/ 8874590 w 8874590"/>
              <a:gd name="connsiteY2" fmla="*/ 8467 h 6858000"/>
              <a:gd name="connsiteX3" fmla="*/ 6385010 w 8874590"/>
              <a:gd name="connsiteY3" fmla="*/ 6858000 h 6858000"/>
              <a:gd name="connsiteX4" fmla="*/ 0 w 8874590"/>
              <a:gd name="connsiteY4" fmla="*/ 6858000 h 6858000"/>
              <a:gd name="connsiteX0" fmla="*/ 0 w 8849190"/>
              <a:gd name="connsiteY0" fmla="*/ 6858000 h 6858000"/>
              <a:gd name="connsiteX1" fmla="*/ 381 w 8849190"/>
              <a:gd name="connsiteY1" fmla="*/ 0 h 6858000"/>
              <a:gd name="connsiteX2" fmla="*/ 8849190 w 8849190"/>
              <a:gd name="connsiteY2" fmla="*/ 16934 h 6858000"/>
              <a:gd name="connsiteX3" fmla="*/ 6385010 w 8849190"/>
              <a:gd name="connsiteY3" fmla="*/ 6858000 h 6858000"/>
              <a:gd name="connsiteX4" fmla="*/ 0 w 8849190"/>
              <a:gd name="connsiteY4" fmla="*/ 6858000 h 6858000"/>
              <a:gd name="connsiteX0" fmla="*/ 0 w 8586723"/>
              <a:gd name="connsiteY0" fmla="*/ 6858000 h 6858000"/>
              <a:gd name="connsiteX1" fmla="*/ 381 w 8586723"/>
              <a:gd name="connsiteY1" fmla="*/ 0 h 6858000"/>
              <a:gd name="connsiteX2" fmla="*/ 8586723 w 8586723"/>
              <a:gd name="connsiteY2" fmla="*/ 1 h 6858000"/>
              <a:gd name="connsiteX3" fmla="*/ 6385010 w 8586723"/>
              <a:gd name="connsiteY3" fmla="*/ 6858000 h 6858000"/>
              <a:gd name="connsiteX4" fmla="*/ 0 w 8586723"/>
              <a:gd name="connsiteY4" fmla="*/ 6858000 h 6858000"/>
              <a:gd name="connsiteX0" fmla="*/ 0 w 8874589"/>
              <a:gd name="connsiteY0" fmla="*/ 6858000 h 6858000"/>
              <a:gd name="connsiteX1" fmla="*/ 381 w 8874589"/>
              <a:gd name="connsiteY1" fmla="*/ 0 h 6858000"/>
              <a:gd name="connsiteX2" fmla="*/ 8874589 w 8874589"/>
              <a:gd name="connsiteY2" fmla="*/ 8468 h 6858000"/>
              <a:gd name="connsiteX3" fmla="*/ 6385010 w 8874589"/>
              <a:gd name="connsiteY3" fmla="*/ 6858000 h 6858000"/>
              <a:gd name="connsiteX4" fmla="*/ 0 w 8874589"/>
              <a:gd name="connsiteY4" fmla="*/ 6858000 h 6858000"/>
              <a:gd name="connsiteX0" fmla="*/ 0 w 8823789"/>
              <a:gd name="connsiteY0" fmla="*/ 6858000 h 6858000"/>
              <a:gd name="connsiteX1" fmla="*/ 381 w 8823789"/>
              <a:gd name="connsiteY1" fmla="*/ 0 h 6858000"/>
              <a:gd name="connsiteX2" fmla="*/ 8823789 w 8823789"/>
              <a:gd name="connsiteY2" fmla="*/ 16934 h 6858000"/>
              <a:gd name="connsiteX3" fmla="*/ 6385010 w 8823789"/>
              <a:gd name="connsiteY3" fmla="*/ 6858000 h 6858000"/>
              <a:gd name="connsiteX4" fmla="*/ 0 w 8823789"/>
              <a:gd name="connsiteY4" fmla="*/ 6858000 h 6858000"/>
              <a:gd name="connsiteX0" fmla="*/ 0 w 8883055"/>
              <a:gd name="connsiteY0" fmla="*/ 6858000 h 6858000"/>
              <a:gd name="connsiteX1" fmla="*/ 381 w 8883055"/>
              <a:gd name="connsiteY1" fmla="*/ 0 h 6858000"/>
              <a:gd name="connsiteX2" fmla="*/ 8883055 w 8883055"/>
              <a:gd name="connsiteY2" fmla="*/ 8467 h 6858000"/>
              <a:gd name="connsiteX3" fmla="*/ 6385010 w 8883055"/>
              <a:gd name="connsiteY3" fmla="*/ 6858000 h 6858000"/>
              <a:gd name="connsiteX4" fmla="*/ 0 w 8883055"/>
              <a:gd name="connsiteY4" fmla="*/ 6858000 h 6858000"/>
              <a:gd name="connsiteX0" fmla="*/ 0 w 8891522"/>
              <a:gd name="connsiteY0" fmla="*/ 6900333 h 6900333"/>
              <a:gd name="connsiteX1" fmla="*/ 381 w 8891522"/>
              <a:gd name="connsiteY1" fmla="*/ 42333 h 6900333"/>
              <a:gd name="connsiteX2" fmla="*/ 8891522 w 8891522"/>
              <a:gd name="connsiteY2" fmla="*/ 0 h 6900333"/>
              <a:gd name="connsiteX3" fmla="*/ 6385010 w 8891522"/>
              <a:gd name="connsiteY3" fmla="*/ 6900333 h 6900333"/>
              <a:gd name="connsiteX4" fmla="*/ 0 w 8891522"/>
              <a:gd name="connsiteY4" fmla="*/ 6900333 h 6900333"/>
              <a:gd name="connsiteX0" fmla="*/ 0 w 8891522"/>
              <a:gd name="connsiteY0" fmla="*/ 6858000 h 6858000"/>
              <a:gd name="connsiteX1" fmla="*/ 381 w 8891522"/>
              <a:gd name="connsiteY1" fmla="*/ 0 h 6858000"/>
              <a:gd name="connsiteX2" fmla="*/ 8891522 w 8891522"/>
              <a:gd name="connsiteY2" fmla="*/ 1 h 6858000"/>
              <a:gd name="connsiteX3" fmla="*/ 6385010 w 8891522"/>
              <a:gd name="connsiteY3" fmla="*/ 6858000 h 6858000"/>
              <a:gd name="connsiteX4" fmla="*/ 0 w 8891522"/>
              <a:gd name="connsiteY4" fmla="*/ 6858000 h 6858000"/>
              <a:gd name="connsiteX0" fmla="*/ 0 w 12200848"/>
              <a:gd name="connsiteY0" fmla="*/ 6858000 h 6858000"/>
              <a:gd name="connsiteX1" fmla="*/ 12200848 w 12200848"/>
              <a:gd name="connsiteY1" fmla="*/ 0 h 6858000"/>
              <a:gd name="connsiteX2" fmla="*/ 8891522 w 12200848"/>
              <a:gd name="connsiteY2" fmla="*/ 1 h 6858000"/>
              <a:gd name="connsiteX3" fmla="*/ 6385010 w 12200848"/>
              <a:gd name="connsiteY3" fmla="*/ 6858000 h 6858000"/>
              <a:gd name="connsiteX4" fmla="*/ 0 w 12200848"/>
              <a:gd name="connsiteY4" fmla="*/ 6858000 h 6858000"/>
              <a:gd name="connsiteX0" fmla="*/ 5823923 w 5823923"/>
              <a:gd name="connsiteY0" fmla="*/ 6858000 h 6858000"/>
              <a:gd name="connsiteX1" fmla="*/ 5815838 w 5823923"/>
              <a:gd name="connsiteY1" fmla="*/ 0 h 6858000"/>
              <a:gd name="connsiteX2" fmla="*/ 2506512 w 5823923"/>
              <a:gd name="connsiteY2" fmla="*/ 1 h 6858000"/>
              <a:gd name="connsiteX3" fmla="*/ 0 w 5823923"/>
              <a:gd name="connsiteY3" fmla="*/ 6858000 h 6858000"/>
              <a:gd name="connsiteX4" fmla="*/ 5823923 w 5823923"/>
              <a:gd name="connsiteY4" fmla="*/ 6858000 h 6858000"/>
              <a:gd name="connsiteX0" fmla="*/ 5900123 w 5900123"/>
              <a:gd name="connsiteY0" fmla="*/ 6874933 h 6874933"/>
              <a:gd name="connsiteX1" fmla="*/ 5815838 w 5900123"/>
              <a:gd name="connsiteY1" fmla="*/ 0 h 6874933"/>
              <a:gd name="connsiteX2" fmla="*/ 2506512 w 5900123"/>
              <a:gd name="connsiteY2" fmla="*/ 1 h 6874933"/>
              <a:gd name="connsiteX3" fmla="*/ 0 w 5900123"/>
              <a:gd name="connsiteY3" fmla="*/ 6858000 h 6874933"/>
              <a:gd name="connsiteX4" fmla="*/ 5900123 w 5900123"/>
              <a:gd name="connsiteY4" fmla="*/ 6874933 h 6874933"/>
              <a:gd name="connsiteX0" fmla="*/ 5815456 w 5815838"/>
              <a:gd name="connsiteY0" fmla="*/ 6866467 h 6866467"/>
              <a:gd name="connsiteX1" fmla="*/ 5815838 w 5815838"/>
              <a:gd name="connsiteY1" fmla="*/ 0 h 6866467"/>
              <a:gd name="connsiteX2" fmla="*/ 2506512 w 5815838"/>
              <a:gd name="connsiteY2" fmla="*/ 1 h 6866467"/>
              <a:gd name="connsiteX3" fmla="*/ 0 w 5815838"/>
              <a:gd name="connsiteY3" fmla="*/ 6858000 h 6866467"/>
              <a:gd name="connsiteX4" fmla="*/ 5815456 w 5815838"/>
              <a:gd name="connsiteY4" fmla="*/ 6866467 h 6866467"/>
              <a:gd name="connsiteX0" fmla="*/ 5815456 w 5815838"/>
              <a:gd name="connsiteY0" fmla="*/ 7001934 h 7001934"/>
              <a:gd name="connsiteX1" fmla="*/ 5815838 w 5815838"/>
              <a:gd name="connsiteY1" fmla="*/ 0 h 7001934"/>
              <a:gd name="connsiteX2" fmla="*/ 2506512 w 5815838"/>
              <a:gd name="connsiteY2" fmla="*/ 1 h 7001934"/>
              <a:gd name="connsiteX3" fmla="*/ 0 w 5815838"/>
              <a:gd name="connsiteY3" fmla="*/ 6858000 h 7001934"/>
              <a:gd name="connsiteX4" fmla="*/ 5815456 w 5815838"/>
              <a:gd name="connsiteY4" fmla="*/ 7001934 h 7001934"/>
              <a:gd name="connsiteX0" fmla="*/ 5823922 w 5823923"/>
              <a:gd name="connsiteY0" fmla="*/ 6858001 h 6858001"/>
              <a:gd name="connsiteX1" fmla="*/ 5815838 w 5823923"/>
              <a:gd name="connsiteY1" fmla="*/ 0 h 6858001"/>
              <a:gd name="connsiteX2" fmla="*/ 2506512 w 5823923"/>
              <a:gd name="connsiteY2" fmla="*/ 1 h 6858001"/>
              <a:gd name="connsiteX3" fmla="*/ 0 w 5823923"/>
              <a:gd name="connsiteY3" fmla="*/ 6858000 h 6858001"/>
              <a:gd name="connsiteX4" fmla="*/ 5823922 w 5823923"/>
              <a:gd name="connsiteY4" fmla="*/ 6858001 h 6858001"/>
              <a:gd name="connsiteX0" fmla="*/ 5942455 w 5942455"/>
              <a:gd name="connsiteY0" fmla="*/ 6866468 h 6866468"/>
              <a:gd name="connsiteX1" fmla="*/ 5815838 w 5942455"/>
              <a:gd name="connsiteY1" fmla="*/ 0 h 6866468"/>
              <a:gd name="connsiteX2" fmla="*/ 2506512 w 5942455"/>
              <a:gd name="connsiteY2" fmla="*/ 1 h 6866468"/>
              <a:gd name="connsiteX3" fmla="*/ 0 w 5942455"/>
              <a:gd name="connsiteY3" fmla="*/ 6858000 h 6866468"/>
              <a:gd name="connsiteX4" fmla="*/ 5942455 w 5942455"/>
              <a:gd name="connsiteY4" fmla="*/ 6866468 h 6866468"/>
              <a:gd name="connsiteX0" fmla="*/ 5806988 w 5815838"/>
              <a:gd name="connsiteY0" fmla="*/ 6874935 h 6874935"/>
              <a:gd name="connsiteX1" fmla="*/ 5815838 w 5815838"/>
              <a:gd name="connsiteY1" fmla="*/ 0 h 6874935"/>
              <a:gd name="connsiteX2" fmla="*/ 2506512 w 5815838"/>
              <a:gd name="connsiteY2" fmla="*/ 1 h 6874935"/>
              <a:gd name="connsiteX3" fmla="*/ 0 w 5815838"/>
              <a:gd name="connsiteY3" fmla="*/ 6858000 h 6874935"/>
              <a:gd name="connsiteX4" fmla="*/ 5806988 w 5815838"/>
              <a:gd name="connsiteY4" fmla="*/ 6874935 h 6874935"/>
              <a:gd name="connsiteX0" fmla="*/ 5806988 w 6958838"/>
              <a:gd name="connsiteY0" fmla="*/ 6874934 h 6874934"/>
              <a:gd name="connsiteX1" fmla="*/ 6958838 w 6958838"/>
              <a:gd name="connsiteY1" fmla="*/ 8466 h 6874934"/>
              <a:gd name="connsiteX2" fmla="*/ 2506512 w 6958838"/>
              <a:gd name="connsiteY2" fmla="*/ 0 h 6874934"/>
              <a:gd name="connsiteX3" fmla="*/ 0 w 6958838"/>
              <a:gd name="connsiteY3" fmla="*/ 6857999 h 6874934"/>
              <a:gd name="connsiteX4" fmla="*/ 5806988 w 6958838"/>
              <a:gd name="connsiteY4" fmla="*/ 6874934 h 6874934"/>
              <a:gd name="connsiteX0" fmla="*/ 6958455 w 6958838"/>
              <a:gd name="connsiteY0" fmla="*/ 6858001 h 6858001"/>
              <a:gd name="connsiteX1" fmla="*/ 6958838 w 6958838"/>
              <a:gd name="connsiteY1" fmla="*/ 8466 h 6858001"/>
              <a:gd name="connsiteX2" fmla="*/ 2506512 w 6958838"/>
              <a:gd name="connsiteY2" fmla="*/ 0 h 6858001"/>
              <a:gd name="connsiteX3" fmla="*/ 0 w 6958838"/>
              <a:gd name="connsiteY3" fmla="*/ 6857999 h 6858001"/>
              <a:gd name="connsiteX4" fmla="*/ 6958455 w 6958838"/>
              <a:gd name="connsiteY4" fmla="*/ 6858001 h 6858001"/>
              <a:gd name="connsiteX0" fmla="*/ 6958455 w 6967305"/>
              <a:gd name="connsiteY0" fmla="*/ 6858001 h 6858001"/>
              <a:gd name="connsiteX1" fmla="*/ 6967305 w 6967305"/>
              <a:gd name="connsiteY1" fmla="*/ 126999 h 6858001"/>
              <a:gd name="connsiteX2" fmla="*/ 2506512 w 6967305"/>
              <a:gd name="connsiteY2" fmla="*/ 0 h 6858001"/>
              <a:gd name="connsiteX3" fmla="*/ 0 w 6967305"/>
              <a:gd name="connsiteY3" fmla="*/ 6857999 h 6858001"/>
              <a:gd name="connsiteX4" fmla="*/ 6958455 w 6967305"/>
              <a:gd name="connsiteY4" fmla="*/ 6858001 h 6858001"/>
              <a:gd name="connsiteX0" fmla="*/ 6958455 w 6967305"/>
              <a:gd name="connsiteY0" fmla="*/ 6866469 h 6866469"/>
              <a:gd name="connsiteX1" fmla="*/ 6967305 w 6967305"/>
              <a:gd name="connsiteY1" fmla="*/ 0 h 6866469"/>
              <a:gd name="connsiteX2" fmla="*/ 2506512 w 6967305"/>
              <a:gd name="connsiteY2" fmla="*/ 8468 h 6866469"/>
              <a:gd name="connsiteX3" fmla="*/ 0 w 6967305"/>
              <a:gd name="connsiteY3" fmla="*/ 6866467 h 6866469"/>
              <a:gd name="connsiteX4" fmla="*/ 6958455 w 6967305"/>
              <a:gd name="connsiteY4" fmla="*/ 6866469 h 6866469"/>
              <a:gd name="connsiteX0" fmla="*/ 7102388 w 7102388"/>
              <a:gd name="connsiteY0" fmla="*/ 6858002 h 6866467"/>
              <a:gd name="connsiteX1" fmla="*/ 6967305 w 7102388"/>
              <a:gd name="connsiteY1" fmla="*/ 0 h 6866467"/>
              <a:gd name="connsiteX2" fmla="*/ 2506512 w 7102388"/>
              <a:gd name="connsiteY2" fmla="*/ 8468 h 6866467"/>
              <a:gd name="connsiteX3" fmla="*/ 0 w 7102388"/>
              <a:gd name="connsiteY3" fmla="*/ 6866467 h 6866467"/>
              <a:gd name="connsiteX4" fmla="*/ 7102388 w 7102388"/>
              <a:gd name="connsiteY4" fmla="*/ 6858002 h 6866467"/>
              <a:gd name="connsiteX0" fmla="*/ 6966921 w 6967305"/>
              <a:gd name="connsiteY0" fmla="*/ 6874935 h 6874935"/>
              <a:gd name="connsiteX1" fmla="*/ 6967305 w 6967305"/>
              <a:gd name="connsiteY1" fmla="*/ 0 h 6874935"/>
              <a:gd name="connsiteX2" fmla="*/ 2506512 w 6967305"/>
              <a:gd name="connsiteY2" fmla="*/ 8468 h 6874935"/>
              <a:gd name="connsiteX3" fmla="*/ 0 w 6967305"/>
              <a:gd name="connsiteY3" fmla="*/ 6866467 h 6874935"/>
              <a:gd name="connsiteX4" fmla="*/ 6966921 w 6967305"/>
              <a:gd name="connsiteY4" fmla="*/ 6874935 h 6874935"/>
              <a:gd name="connsiteX0" fmla="*/ 6983855 w 6983855"/>
              <a:gd name="connsiteY0" fmla="*/ 6968068 h 6968068"/>
              <a:gd name="connsiteX1" fmla="*/ 6967305 w 6983855"/>
              <a:gd name="connsiteY1" fmla="*/ 0 h 6968068"/>
              <a:gd name="connsiteX2" fmla="*/ 2506512 w 6983855"/>
              <a:gd name="connsiteY2" fmla="*/ 8468 h 6968068"/>
              <a:gd name="connsiteX3" fmla="*/ 0 w 6983855"/>
              <a:gd name="connsiteY3" fmla="*/ 6866467 h 6968068"/>
              <a:gd name="connsiteX4" fmla="*/ 6983855 w 6983855"/>
              <a:gd name="connsiteY4" fmla="*/ 6968068 h 6968068"/>
              <a:gd name="connsiteX0" fmla="*/ 6966921 w 6967305"/>
              <a:gd name="connsiteY0" fmla="*/ 6874934 h 6874934"/>
              <a:gd name="connsiteX1" fmla="*/ 6967305 w 6967305"/>
              <a:gd name="connsiteY1" fmla="*/ 0 h 6874934"/>
              <a:gd name="connsiteX2" fmla="*/ 2506512 w 6967305"/>
              <a:gd name="connsiteY2" fmla="*/ 8468 h 6874934"/>
              <a:gd name="connsiteX3" fmla="*/ 0 w 6967305"/>
              <a:gd name="connsiteY3" fmla="*/ 6866467 h 6874934"/>
              <a:gd name="connsiteX4" fmla="*/ 6966921 w 6967305"/>
              <a:gd name="connsiteY4" fmla="*/ 6874934 h 6874934"/>
              <a:gd name="connsiteX0" fmla="*/ 6966921 w 6966921"/>
              <a:gd name="connsiteY0" fmla="*/ 6866467 h 6866467"/>
              <a:gd name="connsiteX1" fmla="*/ 6120638 w 6966921"/>
              <a:gd name="connsiteY1" fmla="*/ 0 h 6866467"/>
              <a:gd name="connsiteX2" fmla="*/ 2506512 w 6966921"/>
              <a:gd name="connsiteY2" fmla="*/ 1 h 6866467"/>
              <a:gd name="connsiteX3" fmla="*/ 0 w 6966921"/>
              <a:gd name="connsiteY3" fmla="*/ 6858000 h 6866467"/>
              <a:gd name="connsiteX4" fmla="*/ 6966921 w 6966921"/>
              <a:gd name="connsiteY4" fmla="*/ 6866467 h 6866467"/>
              <a:gd name="connsiteX0" fmla="*/ 6120255 w 6120638"/>
              <a:gd name="connsiteY0" fmla="*/ 6858001 h 6858001"/>
              <a:gd name="connsiteX1" fmla="*/ 6120638 w 6120638"/>
              <a:gd name="connsiteY1" fmla="*/ 0 h 6858001"/>
              <a:gd name="connsiteX2" fmla="*/ 2506512 w 6120638"/>
              <a:gd name="connsiteY2" fmla="*/ 1 h 6858001"/>
              <a:gd name="connsiteX3" fmla="*/ 0 w 6120638"/>
              <a:gd name="connsiteY3" fmla="*/ 6858000 h 6858001"/>
              <a:gd name="connsiteX4" fmla="*/ 6120255 w 6120638"/>
              <a:gd name="connsiteY4" fmla="*/ 6858001 h 6858001"/>
              <a:gd name="connsiteX0" fmla="*/ 6120255 w 6120638"/>
              <a:gd name="connsiteY0" fmla="*/ 6858001 h 6858001"/>
              <a:gd name="connsiteX1" fmla="*/ 6120638 w 6120638"/>
              <a:gd name="connsiteY1" fmla="*/ 0 h 6858001"/>
              <a:gd name="connsiteX2" fmla="*/ 33475 w 6120638"/>
              <a:gd name="connsiteY2" fmla="*/ 41565 h 6858001"/>
              <a:gd name="connsiteX3" fmla="*/ 0 w 6120638"/>
              <a:gd name="connsiteY3" fmla="*/ 6858000 h 6858001"/>
              <a:gd name="connsiteX4" fmla="*/ 6120255 w 6120638"/>
              <a:gd name="connsiteY4" fmla="*/ 6858001 h 685800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41565 h 6868391"/>
              <a:gd name="connsiteX3" fmla="*/ 195125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41565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10392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1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7163" h="6868391">
                <a:moveTo>
                  <a:pt x="6086780" y="6858001"/>
                </a:moveTo>
                <a:cubicBezTo>
                  <a:pt x="6086907" y="4569179"/>
                  <a:pt x="6087036" y="2288822"/>
                  <a:pt x="6087163" y="0"/>
                </a:cubicBezTo>
                <a:lnTo>
                  <a:pt x="0" y="1"/>
                </a:lnTo>
                <a:lnTo>
                  <a:pt x="8088" y="6868391"/>
                </a:lnTo>
                <a:lnTo>
                  <a:pt x="6086780" y="6858001"/>
                </a:lnTo>
                <a:close/>
              </a:path>
            </a:pathLst>
          </a:custGeo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ru-RU" noProof="0" dirty="0"/>
          </a:p>
        </p:txBody>
      </p:sp>
      <p:sp>
        <p:nvSpPr>
          <p:cNvPr id="20" name="Объект 2"/>
          <p:cNvSpPr>
            <a:spLocks noGrp="1"/>
          </p:cNvSpPr>
          <p:nvPr>
            <p:ph idx="17"/>
          </p:nvPr>
        </p:nvSpPr>
        <p:spPr>
          <a:xfrm>
            <a:off x="4575175" y="3429000"/>
            <a:ext cx="3430588" cy="11900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3" name="Объект 2"/>
          <p:cNvSpPr>
            <a:spLocks noGrp="1"/>
          </p:cNvSpPr>
          <p:nvPr>
            <p:ph idx="18"/>
          </p:nvPr>
        </p:nvSpPr>
        <p:spPr>
          <a:xfrm>
            <a:off x="8378826" y="3429000"/>
            <a:ext cx="3430588" cy="11900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5" name="Рисунок 8"/>
          <p:cNvSpPr>
            <a:spLocks noGrp="1"/>
          </p:cNvSpPr>
          <p:nvPr>
            <p:ph type="pic" sz="quarter" idx="19"/>
          </p:nvPr>
        </p:nvSpPr>
        <p:spPr>
          <a:xfrm>
            <a:off x="4572000" y="2282823"/>
            <a:ext cx="765175" cy="765177"/>
          </a:xfrm>
          <a:custGeom>
            <a:avLst/>
            <a:gdLst>
              <a:gd name="connsiteX0" fmla="*/ 0 w 6402324"/>
              <a:gd name="connsiteY0" fmla="*/ 6858000 h 6858000"/>
              <a:gd name="connsiteX1" fmla="*/ 1600581 w 6402324"/>
              <a:gd name="connsiteY1" fmla="*/ 0 h 6858000"/>
              <a:gd name="connsiteX2" fmla="*/ 6402324 w 6402324"/>
              <a:gd name="connsiteY2" fmla="*/ 0 h 6858000"/>
              <a:gd name="connsiteX3" fmla="*/ 4801743 w 6402324"/>
              <a:gd name="connsiteY3" fmla="*/ 6858000 h 6858000"/>
              <a:gd name="connsiteX4" fmla="*/ 0 w 6402324"/>
              <a:gd name="connsiteY4" fmla="*/ 6858000 h 6858000"/>
              <a:gd name="connsiteX0" fmla="*/ 0 w 6402324"/>
              <a:gd name="connsiteY0" fmla="*/ 6858000 h 6858000"/>
              <a:gd name="connsiteX1" fmla="*/ 381 w 6402324"/>
              <a:gd name="connsiteY1" fmla="*/ 0 h 6858000"/>
              <a:gd name="connsiteX2" fmla="*/ 6402324 w 6402324"/>
              <a:gd name="connsiteY2" fmla="*/ 0 h 6858000"/>
              <a:gd name="connsiteX3" fmla="*/ 4801743 w 6402324"/>
              <a:gd name="connsiteY3" fmla="*/ 6858000 h 6858000"/>
              <a:gd name="connsiteX4" fmla="*/ 0 w 6402324"/>
              <a:gd name="connsiteY4" fmla="*/ 6858000 h 6858000"/>
              <a:gd name="connsiteX0" fmla="*/ 0 w 8908457"/>
              <a:gd name="connsiteY0" fmla="*/ 6858000 h 6858000"/>
              <a:gd name="connsiteX1" fmla="*/ 381 w 8908457"/>
              <a:gd name="connsiteY1" fmla="*/ 0 h 6858000"/>
              <a:gd name="connsiteX2" fmla="*/ 8908457 w 8908457"/>
              <a:gd name="connsiteY2" fmla="*/ 0 h 6858000"/>
              <a:gd name="connsiteX3" fmla="*/ 4801743 w 8908457"/>
              <a:gd name="connsiteY3" fmla="*/ 6858000 h 6858000"/>
              <a:gd name="connsiteX4" fmla="*/ 0 w 8908457"/>
              <a:gd name="connsiteY4" fmla="*/ 6858000 h 6858000"/>
              <a:gd name="connsiteX0" fmla="*/ 0 w 8908457"/>
              <a:gd name="connsiteY0" fmla="*/ 6858000 h 6866467"/>
              <a:gd name="connsiteX1" fmla="*/ 381 w 8908457"/>
              <a:gd name="connsiteY1" fmla="*/ 0 h 6866467"/>
              <a:gd name="connsiteX2" fmla="*/ 8908457 w 8908457"/>
              <a:gd name="connsiteY2" fmla="*/ 0 h 6866467"/>
              <a:gd name="connsiteX3" fmla="*/ 6393476 w 8908457"/>
              <a:gd name="connsiteY3" fmla="*/ 6866467 h 6866467"/>
              <a:gd name="connsiteX4" fmla="*/ 0 w 8908457"/>
              <a:gd name="connsiteY4" fmla="*/ 6858000 h 6866467"/>
              <a:gd name="connsiteX0" fmla="*/ 0 w 8908457"/>
              <a:gd name="connsiteY0" fmla="*/ 6858000 h 6917267"/>
              <a:gd name="connsiteX1" fmla="*/ 381 w 8908457"/>
              <a:gd name="connsiteY1" fmla="*/ 0 h 6917267"/>
              <a:gd name="connsiteX2" fmla="*/ 8908457 w 8908457"/>
              <a:gd name="connsiteY2" fmla="*/ 0 h 6917267"/>
              <a:gd name="connsiteX3" fmla="*/ 6393476 w 8908457"/>
              <a:gd name="connsiteY3" fmla="*/ 6917267 h 6917267"/>
              <a:gd name="connsiteX4" fmla="*/ 0 w 8908457"/>
              <a:gd name="connsiteY4" fmla="*/ 6858000 h 6917267"/>
              <a:gd name="connsiteX0" fmla="*/ 0 w 8908457"/>
              <a:gd name="connsiteY0" fmla="*/ 6858000 h 6858000"/>
              <a:gd name="connsiteX1" fmla="*/ 381 w 8908457"/>
              <a:gd name="connsiteY1" fmla="*/ 0 h 6858000"/>
              <a:gd name="connsiteX2" fmla="*/ 8908457 w 8908457"/>
              <a:gd name="connsiteY2" fmla="*/ 0 h 6858000"/>
              <a:gd name="connsiteX3" fmla="*/ 6385010 w 8908457"/>
              <a:gd name="connsiteY3" fmla="*/ 6858000 h 6858000"/>
              <a:gd name="connsiteX4" fmla="*/ 0 w 8908457"/>
              <a:gd name="connsiteY4" fmla="*/ 6858000 h 6858000"/>
              <a:gd name="connsiteX0" fmla="*/ 0 w 8823790"/>
              <a:gd name="connsiteY0" fmla="*/ 6858000 h 6858000"/>
              <a:gd name="connsiteX1" fmla="*/ 381 w 8823790"/>
              <a:gd name="connsiteY1" fmla="*/ 0 h 6858000"/>
              <a:gd name="connsiteX2" fmla="*/ 8823790 w 8823790"/>
              <a:gd name="connsiteY2" fmla="*/ 8467 h 6858000"/>
              <a:gd name="connsiteX3" fmla="*/ 6385010 w 8823790"/>
              <a:gd name="connsiteY3" fmla="*/ 6858000 h 6858000"/>
              <a:gd name="connsiteX4" fmla="*/ 0 w 8823790"/>
              <a:gd name="connsiteY4" fmla="*/ 6858000 h 6858000"/>
              <a:gd name="connsiteX0" fmla="*/ 0 w 8874590"/>
              <a:gd name="connsiteY0" fmla="*/ 6858000 h 6858000"/>
              <a:gd name="connsiteX1" fmla="*/ 381 w 8874590"/>
              <a:gd name="connsiteY1" fmla="*/ 0 h 6858000"/>
              <a:gd name="connsiteX2" fmla="*/ 8874590 w 8874590"/>
              <a:gd name="connsiteY2" fmla="*/ 8467 h 6858000"/>
              <a:gd name="connsiteX3" fmla="*/ 6385010 w 8874590"/>
              <a:gd name="connsiteY3" fmla="*/ 6858000 h 6858000"/>
              <a:gd name="connsiteX4" fmla="*/ 0 w 8874590"/>
              <a:gd name="connsiteY4" fmla="*/ 6858000 h 6858000"/>
              <a:gd name="connsiteX0" fmla="*/ 0 w 8849190"/>
              <a:gd name="connsiteY0" fmla="*/ 6858000 h 6858000"/>
              <a:gd name="connsiteX1" fmla="*/ 381 w 8849190"/>
              <a:gd name="connsiteY1" fmla="*/ 0 h 6858000"/>
              <a:gd name="connsiteX2" fmla="*/ 8849190 w 8849190"/>
              <a:gd name="connsiteY2" fmla="*/ 16934 h 6858000"/>
              <a:gd name="connsiteX3" fmla="*/ 6385010 w 8849190"/>
              <a:gd name="connsiteY3" fmla="*/ 6858000 h 6858000"/>
              <a:gd name="connsiteX4" fmla="*/ 0 w 8849190"/>
              <a:gd name="connsiteY4" fmla="*/ 6858000 h 6858000"/>
              <a:gd name="connsiteX0" fmla="*/ 0 w 8586723"/>
              <a:gd name="connsiteY0" fmla="*/ 6858000 h 6858000"/>
              <a:gd name="connsiteX1" fmla="*/ 381 w 8586723"/>
              <a:gd name="connsiteY1" fmla="*/ 0 h 6858000"/>
              <a:gd name="connsiteX2" fmla="*/ 8586723 w 8586723"/>
              <a:gd name="connsiteY2" fmla="*/ 1 h 6858000"/>
              <a:gd name="connsiteX3" fmla="*/ 6385010 w 8586723"/>
              <a:gd name="connsiteY3" fmla="*/ 6858000 h 6858000"/>
              <a:gd name="connsiteX4" fmla="*/ 0 w 8586723"/>
              <a:gd name="connsiteY4" fmla="*/ 6858000 h 6858000"/>
              <a:gd name="connsiteX0" fmla="*/ 0 w 8874589"/>
              <a:gd name="connsiteY0" fmla="*/ 6858000 h 6858000"/>
              <a:gd name="connsiteX1" fmla="*/ 381 w 8874589"/>
              <a:gd name="connsiteY1" fmla="*/ 0 h 6858000"/>
              <a:gd name="connsiteX2" fmla="*/ 8874589 w 8874589"/>
              <a:gd name="connsiteY2" fmla="*/ 8468 h 6858000"/>
              <a:gd name="connsiteX3" fmla="*/ 6385010 w 8874589"/>
              <a:gd name="connsiteY3" fmla="*/ 6858000 h 6858000"/>
              <a:gd name="connsiteX4" fmla="*/ 0 w 8874589"/>
              <a:gd name="connsiteY4" fmla="*/ 6858000 h 6858000"/>
              <a:gd name="connsiteX0" fmla="*/ 0 w 8823789"/>
              <a:gd name="connsiteY0" fmla="*/ 6858000 h 6858000"/>
              <a:gd name="connsiteX1" fmla="*/ 381 w 8823789"/>
              <a:gd name="connsiteY1" fmla="*/ 0 h 6858000"/>
              <a:gd name="connsiteX2" fmla="*/ 8823789 w 8823789"/>
              <a:gd name="connsiteY2" fmla="*/ 16934 h 6858000"/>
              <a:gd name="connsiteX3" fmla="*/ 6385010 w 8823789"/>
              <a:gd name="connsiteY3" fmla="*/ 6858000 h 6858000"/>
              <a:gd name="connsiteX4" fmla="*/ 0 w 8823789"/>
              <a:gd name="connsiteY4" fmla="*/ 6858000 h 6858000"/>
              <a:gd name="connsiteX0" fmla="*/ 0 w 8883055"/>
              <a:gd name="connsiteY0" fmla="*/ 6858000 h 6858000"/>
              <a:gd name="connsiteX1" fmla="*/ 381 w 8883055"/>
              <a:gd name="connsiteY1" fmla="*/ 0 h 6858000"/>
              <a:gd name="connsiteX2" fmla="*/ 8883055 w 8883055"/>
              <a:gd name="connsiteY2" fmla="*/ 8467 h 6858000"/>
              <a:gd name="connsiteX3" fmla="*/ 6385010 w 8883055"/>
              <a:gd name="connsiteY3" fmla="*/ 6858000 h 6858000"/>
              <a:gd name="connsiteX4" fmla="*/ 0 w 8883055"/>
              <a:gd name="connsiteY4" fmla="*/ 6858000 h 6858000"/>
              <a:gd name="connsiteX0" fmla="*/ 0 w 8891522"/>
              <a:gd name="connsiteY0" fmla="*/ 6900333 h 6900333"/>
              <a:gd name="connsiteX1" fmla="*/ 381 w 8891522"/>
              <a:gd name="connsiteY1" fmla="*/ 42333 h 6900333"/>
              <a:gd name="connsiteX2" fmla="*/ 8891522 w 8891522"/>
              <a:gd name="connsiteY2" fmla="*/ 0 h 6900333"/>
              <a:gd name="connsiteX3" fmla="*/ 6385010 w 8891522"/>
              <a:gd name="connsiteY3" fmla="*/ 6900333 h 6900333"/>
              <a:gd name="connsiteX4" fmla="*/ 0 w 8891522"/>
              <a:gd name="connsiteY4" fmla="*/ 6900333 h 6900333"/>
              <a:gd name="connsiteX0" fmla="*/ 0 w 8891522"/>
              <a:gd name="connsiteY0" fmla="*/ 6858000 h 6858000"/>
              <a:gd name="connsiteX1" fmla="*/ 381 w 8891522"/>
              <a:gd name="connsiteY1" fmla="*/ 0 h 6858000"/>
              <a:gd name="connsiteX2" fmla="*/ 8891522 w 8891522"/>
              <a:gd name="connsiteY2" fmla="*/ 1 h 6858000"/>
              <a:gd name="connsiteX3" fmla="*/ 6385010 w 8891522"/>
              <a:gd name="connsiteY3" fmla="*/ 6858000 h 6858000"/>
              <a:gd name="connsiteX4" fmla="*/ 0 w 8891522"/>
              <a:gd name="connsiteY4" fmla="*/ 6858000 h 6858000"/>
              <a:gd name="connsiteX0" fmla="*/ 0 w 12200848"/>
              <a:gd name="connsiteY0" fmla="*/ 6858000 h 6858000"/>
              <a:gd name="connsiteX1" fmla="*/ 12200848 w 12200848"/>
              <a:gd name="connsiteY1" fmla="*/ 0 h 6858000"/>
              <a:gd name="connsiteX2" fmla="*/ 8891522 w 12200848"/>
              <a:gd name="connsiteY2" fmla="*/ 1 h 6858000"/>
              <a:gd name="connsiteX3" fmla="*/ 6385010 w 12200848"/>
              <a:gd name="connsiteY3" fmla="*/ 6858000 h 6858000"/>
              <a:gd name="connsiteX4" fmla="*/ 0 w 12200848"/>
              <a:gd name="connsiteY4" fmla="*/ 6858000 h 6858000"/>
              <a:gd name="connsiteX0" fmla="*/ 5823923 w 5823923"/>
              <a:gd name="connsiteY0" fmla="*/ 6858000 h 6858000"/>
              <a:gd name="connsiteX1" fmla="*/ 5815838 w 5823923"/>
              <a:gd name="connsiteY1" fmla="*/ 0 h 6858000"/>
              <a:gd name="connsiteX2" fmla="*/ 2506512 w 5823923"/>
              <a:gd name="connsiteY2" fmla="*/ 1 h 6858000"/>
              <a:gd name="connsiteX3" fmla="*/ 0 w 5823923"/>
              <a:gd name="connsiteY3" fmla="*/ 6858000 h 6858000"/>
              <a:gd name="connsiteX4" fmla="*/ 5823923 w 5823923"/>
              <a:gd name="connsiteY4" fmla="*/ 6858000 h 6858000"/>
              <a:gd name="connsiteX0" fmla="*/ 5900123 w 5900123"/>
              <a:gd name="connsiteY0" fmla="*/ 6874933 h 6874933"/>
              <a:gd name="connsiteX1" fmla="*/ 5815838 w 5900123"/>
              <a:gd name="connsiteY1" fmla="*/ 0 h 6874933"/>
              <a:gd name="connsiteX2" fmla="*/ 2506512 w 5900123"/>
              <a:gd name="connsiteY2" fmla="*/ 1 h 6874933"/>
              <a:gd name="connsiteX3" fmla="*/ 0 w 5900123"/>
              <a:gd name="connsiteY3" fmla="*/ 6858000 h 6874933"/>
              <a:gd name="connsiteX4" fmla="*/ 5900123 w 5900123"/>
              <a:gd name="connsiteY4" fmla="*/ 6874933 h 6874933"/>
              <a:gd name="connsiteX0" fmla="*/ 5815456 w 5815838"/>
              <a:gd name="connsiteY0" fmla="*/ 6866467 h 6866467"/>
              <a:gd name="connsiteX1" fmla="*/ 5815838 w 5815838"/>
              <a:gd name="connsiteY1" fmla="*/ 0 h 6866467"/>
              <a:gd name="connsiteX2" fmla="*/ 2506512 w 5815838"/>
              <a:gd name="connsiteY2" fmla="*/ 1 h 6866467"/>
              <a:gd name="connsiteX3" fmla="*/ 0 w 5815838"/>
              <a:gd name="connsiteY3" fmla="*/ 6858000 h 6866467"/>
              <a:gd name="connsiteX4" fmla="*/ 5815456 w 5815838"/>
              <a:gd name="connsiteY4" fmla="*/ 6866467 h 6866467"/>
              <a:gd name="connsiteX0" fmla="*/ 5815456 w 5815838"/>
              <a:gd name="connsiteY0" fmla="*/ 7001934 h 7001934"/>
              <a:gd name="connsiteX1" fmla="*/ 5815838 w 5815838"/>
              <a:gd name="connsiteY1" fmla="*/ 0 h 7001934"/>
              <a:gd name="connsiteX2" fmla="*/ 2506512 w 5815838"/>
              <a:gd name="connsiteY2" fmla="*/ 1 h 7001934"/>
              <a:gd name="connsiteX3" fmla="*/ 0 w 5815838"/>
              <a:gd name="connsiteY3" fmla="*/ 6858000 h 7001934"/>
              <a:gd name="connsiteX4" fmla="*/ 5815456 w 5815838"/>
              <a:gd name="connsiteY4" fmla="*/ 7001934 h 7001934"/>
              <a:gd name="connsiteX0" fmla="*/ 5823922 w 5823923"/>
              <a:gd name="connsiteY0" fmla="*/ 6858001 h 6858001"/>
              <a:gd name="connsiteX1" fmla="*/ 5815838 w 5823923"/>
              <a:gd name="connsiteY1" fmla="*/ 0 h 6858001"/>
              <a:gd name="connsiteX2" fmla="*/ 2506512 w 5823923"/>
              <a:gd name="connsiteY2" fmla="*/ 1 h 6858001"/>
              <a:gd name="connsiteX3" fmla="*/ 0 w 5823923"/>
              <a:gd name="connsiteY3" fmla="*/ 6858000 h 6858001"/>
              <a:gd name="connsiteX4" fmla="*/ 5823922 w 5823923"/>
              <a:gd name="connsiteY4" fmla="*/ 6858001 h 6858001"/>
              <a:gd name="connsiteX0" fmla="*/ 5942455 w 5942455"/>
              <a:gd name="connsiteY0" fmla="*/ 6866468 h 6866468"/>
              <a:gd name="connsiteX1" fmla="*/ 5815838 w 5942455"/>
              <a:gd name="connsiteY1" fmla="*/ 0 h 6866468"/>
              <a:gd name="connsiteX2" fmla="*/ 2506512 w 5942455"/>
              <a:gd name="connsiteY2" fmla="*/ 1 h 6866468"/>
              <a:gd name="connsiteX3" fmla="*/ 0 w 5942455"/>
              <a:gd name="connsiteY3" fmla="*/ 6858000 h 6866468"/>
              <a:gd name="connsiteX4" fmla="*/ 5942455 w 5942455"/>
              <a:gd name="connsiteY4" fmla="*/ 6866468 h 6866468"/>
              <a:gd name="connsiteX0" fmla="*/ 5806988 w 5815838"/>
              <a:gd name="connsiteY0" fmla="*/ 6874935 h 6874935"/>
              <a:gd name="connsiteX1" fmla="*/ 5815838 w 5815838"/>
              <a:gd name="connsiteY1" fmla="*/ 0 h 6874935"/>
              <a:gd name="connsiteX2" fmla="*/ 2506512 w 5815838"/>
              <a:gd name="connsiteY2" fmla="*/ 1 h 6874935"/>
              <a:gd name="connsiteX3" fmla="*/ 0 w 5815838"/>
              <a:gd name="connsiteY3" fmla="*/ 6858000 h 6874935"/>
              <a:gd name="connsiteX4" fmla="*/ 5806988 w 5815838"/>
              <a:gd name="connsiteY4" fmla="*/ 6874935 h 6874935"/>
              <a:gd name="connsiteX0" fmla="*/ 5806988 w 6958838"/>
              <a:gd name="connsiteY0" fmla="*/ 6874934 h 6874934"/>
              <a:gd name="connsiteX1" fmla="*/ 6958838 w 6958838"/>
              <a:gd name="connsiteY1" fmla="*/ 8466 h 6874934"/>
              <a:gd name="connsiteX2" fmla="*/ 2506512 w 6958838"/>
              <a:gd name="connsiteY2" fmla="*/ 0 h 6874934"/>
              <a:gd name="connsiteX3" fmla="*/ 0 w 6958838"/>
              <a:gd name="connsiteY3" fmla="*/ 6857999 h 6874934"/>
              <a:gd name="connsiteX4" fmla="*/ 5806988 w 6958838"/>
              <a:gd name="connsiteY4" fmla="*/ 6874934 h 6874934"/>
              <a:gd name="connsiteX0" fmla="*/ 6958455 w 6958838"/>
              <a:gd name="connsiteY0" fmla="*/ 6858001 h 6858001"/>
              <a:gd name="connsiteX1" fmla="*/ 6958838 w 6958838"/>
              <a:gd name="connsiteY1" fmla="*/ 8466 h 6858001"/>
              <a:gd name="connsiteX2" fmla="*/ 2506512 w 6958838"/>
              <a:gd name="connsiteY2" fmla="*/ 0 h 6858001"/>
              <a:gd name="connsiteX3" fmla="*/ 0 w 6958838"/>
              <a:gd name="connsiteY3" fmla="*/ 6857999 h 6858001"/>
              <a:gd name="connsiteX4" fmla="*/ 6958455 w 6958838"/>
              <a:gd name="connsiteY4" fmla="*/ 6858001 h 6858001"/>
              <a:gd name="connsiteX0" fmla="*/ 6958455 w 6967305"/>
              <a:gd name="connsiteY0" fmla="*/ 6858001 h 6858001"/>
              <a:gd name="connsiteX1" fmla="*/ 6967305 w 6967305"/>
              <a:gd name="connsiteY1" fmla="*/ 126999 h 6858001"/>
              <a:gd name="connsiteX2" fmla="*/ 2506512 w 6967305"/>
              <a:gd name="connsiteY2" fmla="*/ 0 h 6858001"/>
              <a:gd name="connsiteX3" fmla="*/ 0 w 6967305"/>
              <a:gd name="connsiteY3" fmla="*/ 6857999 h 6858001"/>
              <a:gd name="connsiteX4" fmla="*/ 6958455 w 6967305"/>
              <a:gd name="connsiteY4" fmla="*/ 6858001 h 6858001"/>
              <a:gd name="connsiteX0" fmla="*/ 6958455 w 6967305"/>
              <a:gd name="connsiteY0" fmla="*/ 6866469 h 6866469"/>
              <a:gd name="connsiteX1" fmla="*/ 6967305 w 6967305"/>
              <a:gd name="connsiteY1" fmla="*/ 0 h 6866469"/>
              <a:gd name="connsiteX2" fmla="*/ 2506512 w 6967305"/>
              <a:gd name="connsiteY2" fmla="*/ 8468 h 6866469"/>
              <a:gd name="connsiteX3" fmla="*/ 0 w 6967305"/>
              <a:gd name="connsiteY3" fmla="*/ 6866467 h 6866469"/>
              <a:gd name="connsiteX4" fmla="*/ 6958455 w 6967305"/>
              <a:gd name="connsiteY4" fmla="*/ 6866469 h 6866469"/>
              <a:gd name="connsiteX0" fmla="*/ 7102388 w 7102388"/>
              <a:gd name="connsiteY0" fmla="*/ 6858002 h 6866467"/>
              <a:gd name="connsiteX1" fmla="*/ 6967305 w 7102388"/>
              <a:gd name="connsiteY1" fmla="*/ 0 h 6866467"/>
              <a:gd name="connsiteX2" fmla="*/ 2506512 w 7102388"/>
              <a:gd name="connsiteY2" fmla="*/ 8468 h 6866467"/>
              <a:gd name="connsiteX3" fmla="*/ 0 w 7102388"/>
              <a:gd name="connsiteY3" fmla="*/ 6866467 h 6866467"/>
              <a:gd name="connsiteX4" fmla="*/ 7102388 w 7102388"/>
              <a:gd name="connsiteY4" fmla="*/ 6858002 h 6866467"/>
              <a:gd name="connsiteX0" fmla="*/ 6966921 w 6967305"/>
              <a:gd name="connsiteY0" fmla="*/ 6874935 h 6874935"/>
              <a:gd name="connsiteX1" fmla="*/ 6967305 w 6967305"/>
              <a:gd name="connsiteY1" fmla="*/ 0 h 6874935"/>
              <a:gd name="connsiteX2" fmla="*/ 2506512 w 6967305"/>
              <a:gd name="connsiteY2" fmla="*/ 8468 h 6874935"/>
              <a:gd name="connsiteX3" fmla="*/ 0 w 6967305"/>
              <a:gd name="connsiteY3" fmla="*/ 6866467 h 6874935"/>
              <a:gd name="connsiteX4" fmla="*/ 6966921 w 6967305"/>
              <a:gd name="connsiteY4" fmla="*/ 6874935 h 6874935"/>
              <a:gd name="connsiteX0" fmla="*/ 6983855 w 6983855"/>
              <a:gd name="connsiteY0" fmla="*/ 6968068 h 6968068"/>
              <a:gd name="connsiteX1" fmla="*/ 6967305 w 6983855"/>
              <a:gd name="connsiteY1" fmla="*/ 0 h 6968068"/>
              <a:gd name="connsiteX2" fmla="*/ 2506512 w 6983855"/>
              <a:gd name="connsiteY2" fmla="*/ 8468 h 6968068"/>
              <a:gd name="connsiteX3" fmla="*/ 0 w 6983855"/>
              <a:gd name="connsiteY3" fmla="*/ 6866467 h 6968068"/>
              <a:gd name="connsiteX4" fmla="*/ 6983855 w 6983855"/>
              <a:gd name="connsiteY4" fmla="*/ 6968068 h 6968068"/>
              <a:gd name="connsiteX0" fmla="*/ 6966921 w 6967305"/>
              <a:gd name="connsiteY0" fmla="*/ 6874934 h 6874934"/>
              <a:gd name="connsiteX1" fmla="*/ 6967305 w 6967305"/>
              <a:gd name="connsiteY1" fmla="*/ 0 h 6874934"/>
              <a:gd name="connsiteX2" fmla="*/ 2506512 w 6967305"/>
              <a:gd name="connsiteY2" fmla="*/ 8468 h 6874934"/>
              <a:gd name="connsiteX3" fmla="*/ 0 w 6967305"/>
              <a:gd name="connsiteY3" fmla="*/ 6866467 h 6874934"/>
              <a:gd name="connsiteX4" fmla="*/ 6966921 w 6967305"/>
              <a:gd name="connsiteY4" fmla="*/ 6874934 h 6874934"/>
              <a:gd name="connsiteX0" fmla="*/ 6966921 w 6966921"/>
              <a:gd name="connsiteY0" fmla="*/ 6866467 h 6866467"/>
              <a:gd name="connsiteX1" fmla="*/ 6120638 w 6966921"/>
              <a:gd name="connsiteY1" fmla="*/ 0 h 6866467"/>
              <a:gd name="connsiteX2" fmla="*/ 2506512 w 6966921"/>
              <a:gd name="connsiteY2" fmla="*/ 1 h 6866467"/>
              <a:gd name="connsiteX3" fmla="*/ 0 w 6966921"/>
              <a:gd name="connsiteY3" fmla="*/ 6858000 h 6866467"/>
              <a:gd name="connsiteX4" fmla="*/ 6966921 w 6966921"/>
              <a:gd name="connsiteY4" fmla="*/ 6866467 h 6866467"/>
              <a:gd name="connsiteX0" fmla="*/ 6120255 w 6120638"/>
              <a:gd name="connsiteY0" fmla="*/ 6858001 h 6858001"/>
              <a:gd name="connsiteX1" fmla="*/ 6120638 w 6120638"/>
              <a:gd name="connsiteY1" fmla="*/ 0 h 6858001"/>
              <a:gd name="connsiteX2" fmla="*/ 2506512 w 6120638"/>
              <a:gd name="connsiteY2" fmla="*/ 1 h 6858001"/>
              <a:gd name="connsiteX3" fmla="*/ 0 w 6120638"/>
              <a:gd name="connsiteY3" fmla="*/ 6858000 h 6858001"/>
              <a:gd name="connsiteX4" fmla="*/ 6120255 w 6120638"/>
              <a:gd name="connsiteY4" fmla="*/ 6858001 h 6858001"/>
              <a:gd name="connsiteX0" fmla="*/ 6120255 w 6120638"/>
              <a:gd name="connsiteY0" fmla="*/ 6858001 h 6858001"/>
              <a:gd name="connsiteX1" fmla="*/ 6120638 w 6120638"/>
              <a:gd name="connsiteY1" fmla="*/ 0 h 6858001"/>
              <a:gd name="connsiteX2" fmla="*/ 33475 w 6120638"/>
              <a:gd name="connsiteY2" fmla="*/ 41565 h 6858001"/>
              <a:gd name="connsiteX3" fmla="*/ 0 w 6120638"/>
              <a:gd name="connsiteY3" fmla="*/ 6858000 h 6858001"/>
              <a:gd name="connsiteX4" fmla="*/ 6120255 w 6120638"/>
              <a:gd name="connsiteY4" fmla="*/ 6858001 h 685800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41565 h 6868391"/>
              <a:gd name="connsiteX3" fmla="*/ 195125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41565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10392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1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7163" h="6868391">
                <a:moveTo>
                  <a:pt x="6086780" y="6858001"/>
                </a:moveTo>
                <a:cubicBezTo>
                  <a:pt x="6086907" y="4569179"/>
                  <a:pt x="6087036" y="2288822"/>
                  <a:pt x="6087163" y="0"/>
                </a:cubicBezTo>
                <a:lnTo>
                  <a:pt x="0" y="1"/>
                </a:lnTo>
                <a:lnTo>
                  <a:pt x="8088" y="6868391"/>
                </a:lnTo>
                <a:lnTo>
                  <a:pt x="6086780" y="6858001"/>
                </a:lnTo>
                <a:close/>
              </a:path>
            </a:pathLst>
          </a:custGeo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ru-RU" noProof="0" dirty="0"/>
          </a:p>
        </p:txBody>
      </p:sp>
      <p:sp>
        <p:nvSpPr>
          <p:cNvPr id="28" name="Рисунок 8"/>
          <p:cNvSpPr>
            <a:spLocks noGrp="1"/>
          </p:cNvSpPr>
          <p:nvPr>
            <p:ph type="pic" sz="quarter" idx="20"/>
          </p:nvPr>
        </p:nvSpPr>
        <p:spPr>
          <a:xfrm>
            <a:off x="8378826" y="2282823"/>
            <a:ext cx="765175" cy="765177"/>
          </a:xfrm>
          <a:custGeom>
            <a:avLst/>
            <a:gdLst>
              <a:gd name="connsiteX0" fmla="*/ 0 w 6402324"/>
              <a:gd name="connsiteY0" fmla="*/ 6858000 h 6858000"/>
              <a:gd name="connsiteX1" fmla="*/ 1600581 w 6402324"/>
              <a:gd name="connsiteY1" fmla="*/ 0 h 6858000"/>
              <a:gd name="connsiteX2" fmla="*/ 6402324 w 6402324"/>
              <a:gd name="connsiteY2" fmla="*/ 0 h 6858000"/>
              <a:gd name="connsiteX3" fmla="*/ 4801743 w 6402324"/>
              <a:gd name="connsiteY3" fmla="*/ 6858000 h 6858000"/>
              <a:gd name="connsiteX4" fmla="*/ 0 w 6402324"/>
              <a:gd name="connsiteY4" fmla="*/ 6858000 h 6858000"/>
              <a:gd name="connsiteX0" fmla="*/ 0 w 6402324"/>
              <a:gd name="connsiteY0" fmla="*/ 6858000 h 6858000"/>
              <a:gd name="connsiteX1" fmla="*/ 381 w 6402324"/>
              <a:gd name="connsiteY1" fmla="*/ 0 h 6858000"/>
              <a:gd name="connsiteX2" fmla="*/ 6402324 w 6402324"/>
              <a:gd name="connsiteY2" fmla="*/ 0 h 6858000"/>
              <a:gd name="connsiteX3" fmla="*/ 4801743 w 6402324"/>
              <a:gd name="connsiteY3" fmla="*/ 6858000 h 6858000"/>
              <a:gd name="connsiteX4" fmla="*/ 0 w 6402324"/>
              <a:gd name="connsiteY4" fmla="*/ 6858000 h 6858000"/>
              <a:gd name="connsiteX0" fmla="*/ 0 w 8908457"/>
              <a:gd name="connsiteY0" fmla="*/ 6858000 h 6858000"/>
              <a:gd name="connsiteX1" fmla="*/ 381 w 8908457"/>
              <a:gd name="connsiteY1" fmla="*/ 0 h 6858000"/>
              <a:gd name="connsiteX2" fmla="*/ 8908457 w 8908457"/>
              <a:gd name="connsiteY2" fmla="*/ 0 h 6858000"/>
              <a:gd name="connsiteX3" fmla="*/ 4801743 w 8908457"/>
              <a:gd name="connsiteY3" fmla="*/ 6858000 h 6858000"/>
              <a:gd name="connsiteX4" fmla="*/ 0 w 8908457"/>
              <a:gd name="connsiteY4" fmla="*/ 6858000 h 6858000"/>
              <a:gd name="connsiteX0" fmla="*/ 0 w 8908457"/>
              <a:gd name="connsiteY0" fmla="*/ 6858000 h 6866467"/>
              <a:gd name="connsiteX1" fmla="*/ 381 w 8908457"/>
              <a:gd name="connsiteY1" fmla="*/ 0 h 6866467"/>
              <a:gd name="connsiteX2" fmla="*/ 8908457 w 8908457"/>
              <a:gd name="connsiteY2" fmla="*/ 0 h 6866467"/>
              <a:gd name="connsiteX3" fmla="*/ 6393476 w 8908457"/>
              <a:gd name="connsiteY3" fmla="*/ 6866467 h 6866467"/>
              <a:gd name="connsiteX4" fmla="*/ 0 w 8908457"/>
              <a:gd name="connsiteY4" fmla="*/ 6858000 h 6866467"/>
              <a:gd name="connsiteX0" fmla="*/ 0 w 8908457"/>
              <a:gd name="connsiteY0" fmla="*/ 6858000 h 6917267"/>
              <a:gd name="connsiteX1" fmla="*/ 381 w 8908457"/>
              <a:gd name="connsiteY1" fmla="*/ 0 h 6917267"/>
              <a:gd name="connsiteX2" fmla="*/ 8908457 w 8908457"/>
              <a:gd name="connsiteY2" fmla="*/ 0 h 6917267"/>
              <a:gd name="connsiteX3" fmla="*/ 6393476 w 8908457"/>
              <a:gd name="connsiteY3" fmla="*/ 6917267 h 6917267"/>
              <a:gd name="connsiteX4" fmla="*/ 0 w 8908457"/>
              <a:gd name="connsiteY4" fmla="*/ 6858000 h 6917267"/>
              <a:gd name="connsiteX0" fmla="*/ 0 w 8908457"/>
              <a:gd name="connsiteY0" fmla="*/ 6858000 h 6858000"/>
              <a:gd name="connsiteX1" fmla="*/ 381 w 8908457"/>
              <a:gd name="connsiteY1" fmla="*/ 0 h 6858000"/>
              <a:gd name="connsiteX2" fmla="*/ 8908457 w 8908457"/>
              <a:gd name="connsiteY2" fmla="*/ 0 h 6858000"/>
              <a:gd name="connsiteX3" fmla="*/ 6385010 w 8908457"/>
              <a:gd name="connsiteY3" fmla="*/ 6858000 h 6858000"/>
              <a:gd name="connsiteX4" fmla="*/ 0 w 8908457"/>
              <a:gd name="connsiteY4" fmla="*/ 6858000 h 6858000"/>
              <a:gd name="connsiteX0" fmla="*/ 0 w 8823790"/>
              <a:gd name="connsiteY0" fmla="*/ 6858000 h 6858000"/>
              <a:gd name="connsiteX1" fmla="*/ 381 w 8823790"/>
              <a:gd name="connsiteY1" fmla="*/ 0 h 6858000"/>
              <a:gd name="connsiteX2" fmla="*/ 8823790 w 8823790"/>
              <a:gd name="connsiteY2" fmla="*/ 8467 h 6858000"/>
              <a:gd name="connsiteX3" fmla="*/ 6385010 w 8823790"/>
              <a:gd name="connsiteY3" fmla="*/ 6858000 h 6858000"/>
              <a:gd name="connsiteX4" fmla="*/ 0 w 8823790"/>
              <a:gd name="connsiteY4" fmla="*/ 6858000 h 6858000"/>
              <a:gd name="connsiteX0" fmla="*/ 0 w 8874590"/>
              <a:gd name="connsiteY0" fmla="*/ 6858000 h 6858000"/>
              <a:gd name="connsiteX1" fmla="*/ 381 w 8874590"/>
              <a:gd name="connsiteY1" fmla="*/ 0 h 6858000"/>
              <a:gd name="connsiteX2" fmla="*/ 8874590 w 8874590"/>
              <a:gd name="connsiteY2" fmla="*/ 8467 h 6858000"/>
              <a:gd name="connsiteX3" fmla="*/ 6385010 w 8874590"/>
              <a:gd name="connsiteY3" fmla="*/ 6858000 h 6858000"/>
              <a:gd name="connsiteX4" fmla="*/ 0 w 8874590"/>
              <a:gd name="connsiteY4" fmla="*/ 6858000 h 6858000"/>
              <a:gd name="connsiteX0" fmla="*/ 0 w 8849190"/>
              <a:gd name="connsiteY0" fmla="*/ 6858000 h 6858000"/>
              <a:gd name="connsiteX1" fmla="*/ 381 w 8849190"/>
              <a:gd name="connsiteY1" fmla="*/ 0 h 6858000"/>
              <a:gd name="connsiteX2" fmla="*/ 8849190 w 8849190"/>
              <a:gd name="connsiteY2" fmla="*/ 16934 h 6858000"/>
              <a:gd name="connsiteX3" fmla="*/ 6385010 w 8849190"/>
              <a:gd name="connsiteY3" fmla="*/ 6858000 h 6858000"/>
              <a:gd name="connsiteX4" fmla="*/ 0 w 8849190"/>
              <a:gd name="connsiteY4" fmla="*/ 6858000 h 6858000"/>
              <a:gd name="connsiteX0" fmla="*/ 0 w 8586723"/>
              <a:gd name="connsiteY0" fmla="*/ 6858000 h 6858000"/>
              <a:gd name="connsiteX1" fmla="*/ 381 w 8586723"/>
              <a:gd name="connsiteY1" fmla="*/ 0 h 6858000"/>
              <a:gd name="connsiteX2" fmla="*/ 8586723 w 8586723"/>
              <a:gd name="connsiteY2" fmla="*/ 1 h 6858000"/>
              <a:gd name="connsiteX3" fmla="*/ 6385010 w 8586723"/>
              <a:gd name="connsiteY3" fmla="*/ 6858000 h 6858000"/>
              <a:gd name="connsiteX4" fmla="*/ 0 w 8586723"/>
              <a:gd name="connsiteY4" fmla="*/ 6858000 h 6858000"/>
              <a:gd name="connsiteX0" fmla="*/ 0 w 8874589"/>
              <a:gd name="connsiteY0" fmla="*/ 6858000 h 6858000"/>
              <a:gd name="connsiteX1" fmla="*/ 381 w 8874589"/>
              <a:gd name="connsiteY1" fmla="*/ 0 h 6858000"/>
              <a:gd name="connsiteX2" fmla="*/ 8874589 w 8874589"/>
              <a:gd name="connsiteY2" fmla="*/ 8468 h 6858000"/>
              <a:gd name="connsiteX3" fmla="*/ 6385010 w 8874589"/>
              <a:gd name="connsiteY3" fmla="*/ 6858000 h 6858000"/>
              <a:gd name="connsiteX4" fmla="*/ 0 w 8874589"/>
              <a:gd name="connsiteY4" fmla="*/ 6858000 h 6858000"/>
              <a:gd name="connsiteX0" fmla="*/ 0 w 8823789"/>
              <a:gd name="connsiteY0" fmla="*/ 6858000 h 6858000"/>
              <a:gd name="connsiteX1" fmla="*/ 381 w 8823789"/>
              <a:gd name="connsiteY1" fmla="*/ 0 h 6858000"/>
              <a:gd name="connsiteX2" fmla="*/ 8823789 w 8823789"/>
              <a:gd name="connsiteY2" fmla="*/ 16934 h 6858000"/>
              <a:gd name="connsiteX3" fmla="*/ 6385010 w 8823789"/>
              <a:gd name="connsiteY3" fmla="*/ 6858000 h 6858000"/>
              <a:gd name="connsiteX4" fmla="*/ 0 w 8823789"/>
              <a:gd name="connsiteY4" fmla="*/ 6858000 h 6858000"/>
              <a:gd name="connsiteX0" fmla="*/ 0 w 8883055"/>
              <a:gd name="connsiteY0" fmla="*/ 6858000 h 6858000"/>
              <a:gd name="connsiteX1" fmla="*/ 381 w 8883055"/>
              <a:gd name="connsiteY1" fmla="*/ 0 h 6858000"/>
              <a:gd name="connsiteX2" fmla="*/ 8883055 w 8883055"/>
              <a:gd name="connsiteY2" fmla="*/ 8467 h 6858000"/>
              <a:gd name="connsiteX3" fmla="*/ 6385010 w 8883055"/>
              <a:gd name="connsiteY3" fmla="*/ 6858000 h 6858000"/>
              <a:gd name="connsiteX4" fmla="*/ 0 w 8883055"/>
              <a:gd name="connsiteY4" fmla="*/ 6858000 h 6858000"/>
              <a:gd name="connsiteX0" fmla="*/ 0 w 8891522"/>
              <a:gd name="connsiteY0" fmla="*/ 6900333 h 6900333"/>
              <a:gd name="connsiteX1" fmla="*/ 381 w 8891522"/>
              <a:gd name="connsiteY1" fmla="*/ 42333 h 6900333"/>
              <a:gd name="connsiteX2" fmla="*/ 8891522 w 8891522"/>
              <a:gd name="connsiteY2" fmla="*/ 0 h 6900333"/>
              <a:gd name="connsiteX3" fmla="*/ 6385010 w 8891522"/>
              <a:gd name="connsiteY3" fmla="*/ 6900333 h 6900333"/>
              <a:gd name="connsiteX4" fmla="*/ 0 w 8891522"/>
              <a:gd name="connsiteY4" fmla="*/ 6900333 h 6900333"/>
              <a:gd name="connsiteX0" fmla="*/ 0 w 8891522"/>
              <a:gd name="connsiteY0" fmla="*/ 6858000 h 6858000"/>
              <a:gd name="connsiteX1" fmla="*/ 381 w 8891522"/>
              <a:gd name="connsiteY1" fmla="*/ 0 h 6858000"/>
              <a:gd name="connsiteX2" fmla="*/ 8891522 w 8891522"/>
              <a:gd name="connsiteY2" fmla="*/ 1 h 6858000"/>
              <a:gd name="connsiteX3" fmla="*/ 6385010 w 8891522"/>
              <a:gd name="connsiteY3" fmla="*/ 6858000 h 6858000"/>
              <a:gd name="connsiteX4" fmla="*/ 0 w 8891522"/>
              <a:gd name="connsiteY4" fmla="*/ 6858000 h 6858000"/>
              <a:gd name="connsiteX0" fmla="*/ 0 w 12200848"/>
              <a:gd name="connsiteY0" fmla="*/ 6858000 h 6858000"/>
              <a:gd name="connsiteX1" fmla="*/ 12200848 w 12200848"/>
              <a:gd name="connsiteY1" fmla="*/ 0 h 6858000"/>
              <a:gd name="connsiteX2" fmla="*/ 8891522 w 12200848"/>
              <a:gd name="connsiteY2" fmla="*/ 1 h 6858000"/>
              <a:gd name="connsiteX3" fmla="*/ 6385010 w 12200848"/>
              <a:gd name="connsiteY3" fmla="*/ 6858000 h 6858000"/>
              <a:gd name="connsiteX4" fmla="*/ 0 w 12200848"/>
              <a:gd name="connsiteY4" fmla="*/ 6858000 h 6858000"/>
              <a:gd name="connsiteX0" fmla="*/ 5823923 w 5823923"/>
              <a:gd name="connsiteY0" fmla="*/ 6858000 h 6858000"/>
              <a:gd name="connsiteX1" fmla="*/ 5815838 w 5823923"/>
              <a:gd name="connsiteY1" fmla="*/ 0 h 6858000"/>
              <a:gd name="connsiteX2" fmla="*/ 2506512 w 5823923"/>
              <a:gd name="connsiteY2" fmla="*/ 1 h 6858000"/>
              <a:gd name="connsiteX3" fmla="*/ 0 w 5823923"/>
              <a:gd name="connsiteY3" fmla="*/ 6858000 h 6858000"/>
              <a:gd name="connsiteX4" fmla="*/ 5823923 w 5823923"/>
              <a:gd name="connsiteY4" fmla="*/ 6858000 h 6858000"/>
              <a:gd name="connsiteX0" fmla="*/ 5900123 w 5900123"/>
              <a:gd name="connsiteY0" fmla="*/ 6874933 h 6874933"/>
              <a:gd name="connsiteX1" fmla="*/ 5815838 w 5900123"/>
              <a:gd name="connsiteY1" fmla="*/ 0 h 6874933"/>
              <a:gd name="connsiteX2" fmla="*/ 2506512 w 5900123"/>
              <a:gd name="connsiteY2" fmla="*/ 1 h 6874933"/>
              <a:gd name="connsiteX3" fmla="*/ 0 w 5900123"/>
              <a:gd name="connsiteY3" fmla="*/ 6858000 h 6874933"/>
              <a:gd name="connsiteX4" fmla="*/ 5900123 w 5900123"/>
              <a:gd name="connsiteY4" fmla="*/ 6874933 h 6874933"/>
              <a:gd name="connsiteX0" fmla="*/ 5815456 w 5815838"/>
              <a:gd name="connsiteY0" fmla="*/ 6866467 h 6866467"/>
              <a:gd name="connsiteX1" fmla="*/ 5815838 w 5815838"/>
              <a:gd name="connsiteY1" fmla="*/ 0 h 6866467"/>
              <a:gd name="connsiteX2" fmla="*/ 2506512 w 5815838"/>
              <a:gd name="connsiteY2" fmla="*/ 1 h 6866467"/>
              <a:gd name="connsiteX3" fmla="*/ 0 w 5815838"/>
              <a:gd name="connsiteY3" fmla="*/ 6858000 h 6866467"/>
              <a:gd name="connsiteX4" fmla="*/ 5815456 w 5815838"/>
              <a:gd name="connsiteY4" fmla="*/ 6866467 h 6866467"/>
              <a:gd name="connsiteX0" fmla="*/ 5815456 w 5815838"/>
              <a:gd name="connsiteY0" fmla="*/ 7001934 h 7001934"/>
              <a:gd name="connsiteX1" fmla="*/ 5815838 w 5815838"/>
              <a:gd name="connsiteY1" fmla="*/ 0 h 7001934"/>
              <a:gd name="connsiteX2" fmla="*/ 2506512 w 5815838"/>
              <a:gd name="connsiteY2" fmla="*/ 1 h 7001934"/>
              <a:gd name="connsiteX3" fmla="*/ 0 w 5815838"/>
              <a:gd name="connsiteY3" fmla="*/ 6858000 h 7001934"/>
              <a:gd name="connsiteX4" fmla="*/ 5815456 w 5815838"/>
              <a:gd name="connsiteY4" fmla="*/ 7001934 h 7001934"/>
              <a:gd name="connsiteX0" fmla="*/ 5823922 w 5823923"/>
              <a:gd name="connsiteY0" fmla="*/ 6858001 h 6858001"/>
              <a:gd name="connsiteX1" fmla="*/ 5815838 w 5823923"/>
              <a:gd name="connsiteY1" fmla="*/ 0 h 6858001"/>
              <a:gd name="connsiteX2" fmla="*/ 2506512 w 5823923"/>
              <a:gd name="connsiteY2" fmla="*/ 1 h 6858001"/>
              <a:gd name="connsiteX3" fmla="*/ 0 w 5823923"/>
              <a:gd name="connsiteY3" fmla="*/ 6858000 h 6858001"/>
              <a:gd name="connsiteX4" fmla="*/ 5823922 w 5823923"/>
              <a:gd name="connsiteY4" fmla="*/ 6858001 h 6858001"/>
              <a:gd name="connsiteX0" fmla="*/ 5942455 w 5942455"/>
              <a:gd name="connsiteY0" fmla="*/ 6866468 h 6866468"/>
              <a:gd name="connsiteX1" fmla="*/ 5815838 w 5942455"/>
              <a:gd name="connsiteY1" fmla="*/ 0 h 6866468"/>
              <a:gd name="connsiteX2" fmla="*/ 2506512 w 5942455"/>
              <a:gd name="connsiteY2" fmla="*/ 1 h 6866468"/>
              <a:gd name="connsiteX3" fmla="*/ 0 w 5942455"/>
              <a:gd name="connsiteY3" fmla="*/ 6858000 h 6866468"/>
              <a:gd name="connsiteX4" fmla="*/ 5942455 w 5942455"/>
              <a:gd name="connsiteY4" fmla="*/ 6866468 h 6866468"/>
              <a:gd name="connsiteX0" fmla="*/ 5806988 w 5815838"/>
              <a:gd name="connsiteY0" fmla="*/ 6874935 h 6874935"/>
              <a:gd name="connsiteX1" fmla="*/ 5815838 w 5815838"/>
              <a:gd name="connsiteY1" fmla="*/ 0 h 6874935"/>
              <a:gd name="connsiteX2" fmla="*/ 2506512 w 5815838"/>
              <a:gd name="connsiteY2" fmla="*/ 1 h 6874935"/>
              <a:gd name="connsiteX3" fmla="*/ 0 w 5815838"/>
              <a:gd name="connsiteY3" fmla="*/ 6858000 h 6874935"/>
              <a:gd name="connsiteX4" fmla="*/ 5806988 w 5815838"/>
              <a:gd name="connsiteY4" fmla="*/ 6874935 h 6874935"/>
              <a:gd name="connsiteX0" fmla="*/ 5806988 w 6958838"/>
              <a:gd name="connsiteY0" fmla="*/ 6874934 h 6874934"/>
              <a:gd name="connsiteX1" fmla="*/ 6958838 w 6958838"/>
              <a:gd name="connsiteY1" fmla="*/ 8466 h 6874934"/>
              <a:gd name="connsiteX2" fmla="*/ 2506512 w 6958838"/>
              <a:gd name="connsiteY2" fmla="*/ 0 h 6874934"/>
              <a:gd name="connsiteX3" fmla="*/ 0 w 6958838"/>
              <a:gd name="connsiteY3" fmla="*/ 6857999 h 6874934"/>
              <a:gd name="connsiteX4" fmla="*/ 5806988 w 6958838"/>
              <a:gd name="connsiteY4" fmla="*/ 6874934 h 6874934"/>
              <a:gd name="connsiteX0" fmla="*/ 6958455 w 6958838"/>
              <a:gd name="connsiteY0" fmla="*/ 6858001 h 6858001"/>
              <a:gd name="connsiteX1" fmla="*/ 6958838 w 6958838"/>
              <a:gd name="connsiteY1" fmla="*/ 8466 h 6858001"/>
              <a:gd name="connsiteX2" fmla="*/ 2506512 w 6958838"/>
              <a:gd name="connsiteY2" fmla="*/ 0 h 6858001"/>
              <a:gd name="connsiteX3" fmla="*/ 0 w 6958838"/>
              <a:gd name="connsiteY3" fmla="*/ 6857999 h 6858001"/>
              <a:gd name="connsiteX4" fmla="*/ 6958455 w 6958838"/>
              <a:gd name="connsiteY4" fmla="*/ 6858001 h 6858001"/>
              <a:gd name="connsiteX0" fmla="*/ 6958455 w 6967305"/>
              <a:gd name="connsiteY0" fmla="*/ 6858001 h 6858001"/>
              <a:gd name="connsiteX1" fmla="*/ 6967305 w 6967305"/>
              <a:gd name="connsiteY1" fmla="*/ 126999 h 6858001"/>
              <a:gd name="connsiteX2" fmla="*/ 2506512 w 6967305"/>
              <a:gd name="connsiteY2" fmla="*/ 0 h 6858001"/>
              <a:gd name="connsiteX3" fmla="*/ 0 w 6967305"/>
              <a:gd name="connsiteY3" fmla="*/ 6857999 h 6858001"/>
              <a:gd name="connsiteX4" fmla="*/ 6958455 w 6967305"/>
              <a:gd name="connsiteY4" fmla="*/ 6858001 h 6858001"/>
              <a:gd name="connsiteX0" fmla="*/ 6958455 w 6967305"/>
              <a:gd name="connsiteY0" fmla="*/ 6866469 h 6866469"/>
              <a:gd name="connsiteX1" fmla="*/ 6967305 w 6967305"/>
              <a:gd name="connsiteY1" fmla="*/ 0 h 6866469"/>
              <a:gd name="connsiteX2" fmla="*/ 2506512 w 6967305"/>
              <a:gd name="connsiteY2" fmla="*/ 8468 h 6866469"/>
              <a:gd name="connsiteX3" fmla="*/ 0 w 6967305"/>
              <a:gd name="connsiteY3" fmla="*/ 6866467 h 6866469"/>
              <a:gd name="connsiteX4" fmla="*/ 6958455 w 6967305"/>
              <a:gd name="connsiteY4" fmla="*/ 6866469 h 6866469"/>
              <a:gd name="connsiteX0" fmla="*/ 7102388 w 7102388"/>
              <a:gd name="connsiteY0" fmla="*/ 6858002 h 6866467"/>
              <a:gd name="connsiteX1" fmla="*/ 6967305 w 7102388"/>
              <a:gd name="connsiteY1" fmla="*/ 0 h 6866467"/>
              <a:gd name="connsiteX2" fmla="*/ 2506512 w 7102388"/>
              <a:gd name="connsiteY2" fmla="*/ 8468 h 6866467"/>
              <a:gd name="connsiteX3" fmla="*/ 0 w 7102388"/>
              <a:gd name="connsiteY3" fmla="*/ 6866467 h 6866467"/>
              <a:gd name="connsiteX4" fmla="*/ 7102388 w 7102388"/>
              <a:gd name="connsiteY4" fmla="*/ 6858002 h 6866467"/>
              <a:gd name="connsiteX0" fmla="*/ 6966921 w 6967305"/>
              <a:gd name="connsiteY0" fmla="*/ 6874935 h 6874935"/>
              <a:gd name="connsiteX1" fmla="*/ 6967305 w 6967305"/>
              <a:gd name="connsiteY1" fmla="*/ 0 h 6874935"/>
              <a:gd name="connsiteX2" fmla="*/ 2506512 w 6967305"/>
              <a:gd name="connsiteY2" fmla="*/ 8468 h 6874935"/>
              <a:gd name="connsiteX3" fmla="*/ 0 w 6967305"/>
              <a:gd name="connsiteY3" fmla="*/ 6866467 h 6874935"/>
              <a:gd name="connsiteX4" fmla="*/ 6966921 w 6967305"/>
              <a:gd name="connsiteY4" fmla="*/ 6874935 h 6874935"/>
              <a:gd name="connsiteX0" fmla="*/ 6983855 w 6983855"/>
              <a:gd name="connsiteY0" fmla="*/ 6968068 h 6968068"/>
              <a:gd name="connsiteX1" fmla="*/ 6967305 w 6983855"/>
              <a:gd name="connsiteY1" fmla="*/ 0 h 6968068"/>
              <a:gd name="connsiteX2" fmla="*/ 2506512 w 6983855"/>
              <a:gd name="connsiteY2" fmla="*/ 8468 h 6968068"/>
              <a:gd name="connsiteX3" fmla="*/ 0 w 6983855"/>
              <a:gd name="connsiteY3" fmla="*/ 6866467 h 6968068"/>
              <a:gd name="connsiteX4" fmla="*/ 6983855 w 6983855"/>
              <a:gd name="connsiteY4" fmla="*/ 6968068 h 6968068"/>
              <a:gd name="connsiteX0" fmla="*/ 6966921 w 6967305"/>
              <a:gd name="connsiteY0" fmla="*/ 6874934 h 6874934"/>
              <a:gd name="connsiteX1" fmla="*/ 6967305 w 6967305"/>
              <a:gd name="connsiteY1" fmla="*/ 0 h 6874934"/>
              <a:gd name="connsiteX2" fmla="*/ 2506512 w 6967305"/>
              <a:gd name="connsiteY2" fmla="*/ 8468 h 6874934"/>
              <a:gd name="connsiteX3" fmla="*/ 0 w 6967305"/>
              <a:gd name="connsiteY3" fmla="*/ 6866467 h 6874934"/>
              <a:gd name="connsiteX4" fmla="*/ 6966921 w 6967305"/>
              <a:gd name="connsiteY4" fmla="*/ 6874934 h 6874934"/>
              <a:gd name="connsiteX0" fmla="*/ 6966921 w 6966921"/>
              <a:gd name="connsiteY0" fmla="*/ 6866467 h 6866467"/>
              <a:gd name="connsiteX1" fmla="*/ 6120638 w 6966921"/>
              <a:gd name="connsiteY1" fmla="*/ 0 h 6866467"/>
              <a:gd name="connsiteX2" fmla="*/ 2506512 w 6966921"/>
              <a:gd name="connsiteY2" fmla="*/ 1 h 6866467"/>
              <a:gd name="connsiteX3" fmla="*/ 0 w 6966921"/>
              <a:gd name="connsiteY3" fmla="*/ 6858000 h 6866467"/>
              <a:gd name="connsiteX4" fmla="*/ 6966921 w 6966921"/>
              <a:gd name="connsiteY4" fmla="*/ 6866467 h 6866467"/>
              <a:gd name="connsiteX0" fmla="*/ 6120255 w 6120638"/>
              <a:gd name="connsiteY0" fmla="*/ 6858001 h 6858001"/>
              <a:gd name="connsiteX1" fmla="*/ 6120638 w 6120638"/>
              <a:gd name="connsiteY1" fmla="*/ 0 h 6858001"/>
              <a:gd name="connsiteX2" fmla="*/ 2506512 w 6120638"/>
              <a:gd name="connsiteY2" fmla="*/ 1 h 6858001"/>
              <a:gd name="connsiteX3" fmla="*/ 0 w 6120638"/>
              <a:gd name="connsiteY3" fmla="*/ 6858000 h 6858001"/>
              <a:gd name="connsiteX4" fmla="*/ 6120255 w 6120638"/>
              <a:gd name="connsiteY4" fmla="*/ 6858001 h 6858001"/>
              <a:gd name="connsiteX0" fmla="*/ 6120255 w 6120638"/>
              <a:gd name="connsiteY0" fmla="*/ 6858001 h 6858001"/>
              <a:gd name="connsiteX1" fmla="*/ 6120638 w 6120638"/>
              <a:gd name="connsiteY1" fmla="*/ 0 h 6858001"/>
              <a:gd name="connsiteX2" fmla="*/ 33475 w 6120638"/>
              <a:gd name="connsiteY2" fmla="*/ 41565 h 6858001"/>
              <a:gd name="connsiteX3" fmla="*/ 0 w 6120638"/>
              <a:gd name="connsiteY3" fmla="*/ 6858000 h 6858001"/>
              <a:gd name="connsiteX4" fmla="*/ 6120255 w 6120638"/>
              <a:gd name="connsiteY4" fmla="*/ 6858001 h 685800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41565 h 6868391"/>
              <a:gd name="connsiteX3" fmla="*/ 195125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41565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10392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1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7163" h="6868391">
                <a:moveTo>
                  <a:pt x="6086780" y="6858001"/>
                </a:moveTo>
                <a:cubicBezTo>
                  <a:pt x="6086907" y="4569179"/>
                  <a:pt x="6087036" y="2288822"/>
                  <a:pt x="6087163" y="0"/>
                </a:cubicBezTo>
                <a:lnTo>
                  <a:pt x="0" y="1"/>
                </a:lnTo>
                <a:lnTo>
                  <a:pt x="8088" y="6868391"/>
                </a:lnTo>
                <a:lnTo>
                  <a:pt x="6086780" y="6858001"/>
                </a:lnTo>
                <a:close/>
              </a:path>
            </a:pathLst>
          </a:custGeo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ru-RU" noProof="0" dirty="0"/>
          </a:p>
        </p:txBody>
      </p:sp>
      <p:sp>
        <p:nvSpPr>
          <p:cNvPr id="11" name="Нижний колонтитул 4">
            <a:extLst>
              <a:ext uri="{FF2B5EF4-FFF2-40B4-BE49-F238E27FC236}">
                <a16:creationId xmlns:a16="http://schemas.microsoft.com/office/drawing/2014/main" id="{E04A41F0-316A-9F4A-879A-24800604D5B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766763" y="6573838"/>
            <a:ext cx="4114800" cy="200025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rPr lang="ru-RU"/>
              <a:t>Нижний </a:t>
            </a:r>
            <a:r>
              <a:rPr lang="ru-RU" err="1"/>
              <a:t>коллонтитул</a:t>
            </a:r>
            <a:endParaRPr lang="ru-RU"/>
          </a:p>
        </p:txBody>
      </p:sp>
      <p:sp>
        <p:nvSpPr>
          <p:cNvPr id="12" name="Номер слайда 5">
            <a:extLst>
              <a:ext uri="{FF2B5EF4-FFF2-40B4-BE49-F238E27FC236}">
                <a16:creationId xmlns:a16="http://schemas.microsoft.com/office/drawing/2014/main" id="{A51FE26B-1907-7C4A-AFA2-14CBD2C4ECF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044238" y="6573838"/>
            <a:ext cx="765175" cy="153987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1A0AFFB4-F304-8C40-9258-3B529C8ABE02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46339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пиктограмм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">
            <a:extLst>
              <a:ext uri="{FF2B5EF4-FFF2-40B4-BE49-F238E27FC236}">
                <a16:creationId xmlns:a16="http://schemas.microsoft.com/office/drawing/2014/main" id="{48A9E2AC-F3AB-1946-9F69-E07D76660F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381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7291" y="478121"/>
            <a:ext cx="7228947" cy="645203"/>
          </a:xfrm>
        </p:spPr>
        <p:txBody>
          <a:bodyPr/>
          <a:lstStyle>
            <a:lvl1pPr>
              <a:defRPr sz="2600" b="0" i="0" cap="none" baseline="0"/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8" name="Объект 2"/>
          <p:cNvSpPr>
            <a:spLocks noGrp="1"/>
          </p:cNvSpPr>
          <p:nvPr>
            <p:ph idx="13"/>
          </p:nvPr>
        </p:nvSpPr>
        <p:spPr>
          <a:xfrm>
            <a:off x="767291" y="1298204"/>
            <a:ext cx="7228947" cy="276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 baseline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Объект 2"/>
          <p:cNvSpPr>
            <a:spLocks noGrp="1"/>
          </p:cNvSpPr>
          <p:nvPr>
            <p:ph idx="1"/>
          </p:nvPr>
        </p:nvSpPr>
        <p:spPr>
          <a:xfrm>
            <a:off x="1906587" y="2524423"/>
            <a:ext cx="4189413" cy="1282402"/>
          </a:xfrm>
          <a:prstGeom prst="rect">
            <a:avLst/>
          </a:prstGeom>
        </p:spPr>
        <p:txBody>
          <a:bodyPr/>
          <a:lstStyle>
            <a:lvl1pPr marL="0" indent="0">
              <a:buFont typeface="Arial" charset="0"/>
              <a:buNone/>
              <a:defRPr baseline="0"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Font typeface="Arial" charset="0"/>
              <a:buNone/>
              <a:defRPr baseline="0"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buFont typeface="Arial" charset="0"/>
              <a:buNone/>
              <a:defRPr baseline="0"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buFont typeface="Arial" charset="0"/>
              <a:buNone/>
              <a:defRPr baseline="0"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buFont typeface="Arial" charset="0"/>
              <a:buNone/>
              <a:defRPr baseline="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5" name="Объект 2"/>
          <p:cNvSpPr>
            <a:spLocks noGrp="1"/>
          </p:cNvSpPr>
          <p:nvPr>
            <p:ph idx="14"/>
          </p:nvPr>
        </p:nvSpPr>
        <p:spPr>
          <a:xfrm>
            <a:off x="7613650" y="2524423"/>
            <a:ext cx="4195764" cy="1040802"/>
          </a:xfrm>
          <a:prstGeom prst="rect">
            <a:avLst/>
          </a:prstGeom>
        </p:spPr>
        <p:txBody>
          <a:bodyPr/>
          <a:lstStyle>
            <a:lvl1pPr marL="0" indent="0">
              <a:buFont typeface="Arial" charset="0"/>
              <a:buNone/>
              <a:defRPr baseline="0"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Font typeface="Arial" charset="0"/>
              <a:buNone/>
              <a:defRPr baseline="0"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buFont typeface="Arial" charset="0"/>
              <a:buNone/>
              <a:defRPr baseline="0"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buFont typeface="Arial" charset="0"/>
              <a:buNone/>
              <a:defRPr baseline="0"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buFont typeface="Arial" charset="0"/>
              <a:buNone/>
              <a:defRPr baseline="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6" name="Рисунок 8"/>
          <p:cNvSpPr>
            <a:spLocks noGrp="1"/>
          </p:cNvSpPr>
          <p:nvPr>
            <p:ph type="pic" sz="quarter" idx="15"/>
          </p:nvPr>
        </p:nvSpPr>
        <p:spPr>
          <a:xfrm>
            <a:off x="758825" y="2282823"/>
            <a:ext cx="765175" cy="765177"/>
          </a:xfrm>
          <a:custGeom>
            <a:avLst/>
            <a:gdLst>
              <a:gd name="connsiteX0" fmla="*/ 0 w 6402324"/>
              <a:gd name="connsiteY0" fmla="*/ 6858000 h 6858000"/>
              <a:gd name="connsiteX1" fmla="*/ 1600581 w 6402324"/>
              <a:gd name="connsiteY1" fmla="*/ 0 h 6858000"/>
              <a:gd name="connsiteX2" fmla="*/ 6402324 w 6402324"/>
              <a:gd name="connsiteY2" fmla="*/ 0 h 6858000"/>
              <a:gd name="connsiteX3" fmla="*/ 4801743 w 6402324"/>
              <a:gd name="connsiteY3" fmla="*/ 6858000 h 6858000"/>
              <a:gd name="connsiteX4" fmla="*/ 0 w 6402324"/>
              <a:gd name="connsiteY4" fmla="*/ 6858000 h 6858000"/>
              <a:gd name="connsiteX0" fmla="*/ 0 w 6402324"/>
              <a:gd name="connsiteY0" fmla="*/ 6858000 h 6858000"/>
              <a:gd name="connsiteX1" fmla="*/ 381 w 6402324"/>
              <a:gd name="connsiteY1" fmla="*/ 0 h 6858000"/>
              <a:gd name="connsiteX2" fmla="*/ 6402324 w 6402324"/>
              <a:gd name="connsiteY2" fmla="*/ 0 h 6858000"/>
              <a:gd name="connsiteX3" fmla="*/ 4801743 w 6402324"/>
              <a:gd name="connsiteY3" fmla="*/ 6858000 h 6858000"/>
              <a:gd name="connsiteX4" fmla="*/ 0 w 6402324"/>
              <a:gd name="connsiteY4" fmla="*/ 6858000 h 6858000"/>
              <a:gd name="connsiteX0" fmla="*/ 0 w 8908457"/>
              <a:gd name="connsiteY0" fmla="*/ 6858000 h 6858000"/>
              <a:gd name="connsiteX1" fmla="*/ 381 w 8908457"/>
              <a:gd name="connsiteY1" fmla="*/ 0 h 6858000"/>
              <a:gd name="connsiteX2" fmla="*/ 8908457 w 8908457"/>
              <a:gd name="connsiteY2" fmla="*/ 0 h 6858000"/>
              <a:gd name="connsiteX3" fmla="*/ 4801743 w 8908457"/>
              <a:gd name="connsiteY3" fmla="*/ 6858000 h 6858000"/>
              <a:gd name="connsiteX4" fmla="*/ 0 w 8908457"/>
              <a:gd name="connsiteY4" fmla="*/ 6858000 h 6858000"/>
              <a:gd name="connsiteX0" fmla="*/ 0 w 8908457"/>
              <a:gd name="connsiteY0" fmla="*/ 6858000 h 6866467"/>
              <a:gd name="connsiteX1" fmla="*/ 381 w 8908457"/>
              <a:gd name="connsiteY1" fmla="*/ 0 h 6866467"/>
              <a:gd name="connsiteX2" fmla="*/ 8908457 w 8908457"/>
              <a:gd name="connsiteY2" fmla="*/ 0 h 6866467"/>
              <a:gd name="connsiteX3" fmla="*/ 6393476 w 8908457"/>
              <a:gd name="connsiteY3" fmla="*/ 6866467 h 6866467"/>
              <a:gd name="connsiteX4" fmla="*/ 0 w 8908457"/>
              <a:gd name="connsiteY4" fmla="*/ 6858000 h 6866467"/>
              <a:gd name="connsiteX0" fmla="*/ 0 w 8908457"/>
              <a:gd name="connsiteY0" fmla="*/ 6858000 h 6917267"/>
              <a:gd name="connsiteX1" fmla="*/ 381 w 8908457"/>
              <a:gd name="connsiteY1" fmla="*/ 0 h 6917267"/>
              <a:gd name="connsiteX2" fmla="*/ 8908457 w 8908457"/>
              <a:gd name="connsiteY2" fmla="*/ 0 h 6917267"/>
              <a:gd name="connsiteX3" fmla="*/ 6393476 w 8908457"/>
              <a:gd name="connsiteY3" fmla="*/ 6917267 h 6917267"/>
              <a:gd name="connsiteX4" fmla="*/ 0 w 8908457"/>
              <a:gd name="connsiteY4" fmla="*/ 6858000 h 6917267"/>
              <a:gd name="connsiteX0" fmla="*/ 0 w 8908457"/>
              <a:gd name="connsiteY0" fmla="*/ 6858000 h 6858000"/>
              <a:gd name="connsiteX1" fmla="*/ 381 w 8908457"/>
              <a:gd name="connsiteY1" fmla="*/ 0 h 6858000"/>
              <a:gd name="connsiteX2" fmla="*/ 8908457 w 8908457"/>
              <a:gd name="connsiteY2" fmla="*/ 0 h 6858000"/>
              <a:gd name="connsiteX3" fmla="*/ 6385010 w 8908457"/>
              <a:gd name="connsiteY3" fmla="*/ 6858000 h 6858000"/>
              <a:gd name="connsiteX4" fmla="*/ 0 w 8908457"/>
              <a:gd name="connsiteY4" fmla="*/ 6858000 h 6858000"/>
              <a:gd name="connsiteX0" fmla="*/ 0 w 8823790"/>
              <a:gd name="connsiteY0" fmla="*/ 6858000 h 6858000"/>
              <a:gd name="connsiteX1" fmla="*/ 381 w 8823790"/>
              <a:gd name="connsiteY1" fmla="*/ 0 h 6858000"/>
              <a:gd name="connsiteX2" fmla="*/ 8823790 w 8823790"/>
              <a:gd name="connsiteY2" fmla="*/ 8467 h 6858000"/>
              <a:gd name="connsiteX3" fmla="*/ 6385010 w 8823790"/>
              <a:gd name="connsiteY3" fmla="*/ 6858000 h 6858000"/>
              <a:gd name="connsiteX4" fmla="*/ 0 w 8823790"/>
              <a:gd name="connsiteY4" fmla="*/ 6858000 h 6858000"/>
              <a:gd name="connsiteX0" fmla="*/ 0 w 8874590"/>
              <a:gd name="connsiteY0" fmla="*/ 6858000 h 6858000"/>
              <a:gd name="connsiteX1" fmla="*/ 381 w 8874590"/>
              <a:gd name="connsiteY1" fmla="*/ 0 h 6858000"/>
              <a:gd name="connsiteX2" fmla="*/ 8874590 w 8874590"/>
              <a:gd name="connsiteY2" fmla="*/ 8467 h 6858000"/>
              <a:gd name="connsiteX3" fmla="*/ 6385010 w 8874590"/>
              <a:gd name="connsiteY3" fmla="*/ 6858000 h 6858000"/>
              <a:gd name="connsiteX4" fmla="*/ 0 w 8874590"/>
              <a:gd name="connsiteY4" fmla="*/ 6858000 h 6858000"/>
              <a:gd name="connsiteX0" fmla="*/ 0 w 8849190"/>
              <a:gd name="connsiteY0" fmla="*/ 6858000 h 6858000"/>
              <a:gd name="connsiteX1" fmla="*/ 381 w 8849190"/>
              <a:gd name="connsiteY1" fmla="*/ 0 h 6858000"/>
              <a:gd name="connsiteX2" fmla="*/ 8849190 w 8849190"/>
              <a:gd name="connsiteY2" fmla="*/ 16934 h 6858000"/>
              <a:gd name="connsiteX3" fmla="*/ 6385010 w 8849190"/>
              <a:gd name="connsiteY3" fmla="*/ 6858000 h 6858000"/>
              <a:gd name="connsiteX4" fmla="*/ 0 w 8849190"/>
              <a:gd name="connsiteY4" fmla="*/ 6858000 h 6858000"/>
              <a:gd name="connsiteX0" fmla="*/ 0 w 8586723"/>
              <a:gd name="connsiteY0" fmla="*/ 6858000 h 6858000"/>
              <a:gd name="connsiteX1" fmla="*/ 381 w 8586723"/>
              <a:gd name="connsiteY1" fmla="*/ 0 h 6858000"/>
              <a:gd name="connsiteX2" fmla="*/ 8586723 w 8586723"/>
              <a:gd name="connsiteY2" fmla="*/ 1 h 6858000"/>
              <a:gd name="connsiteX3" fmla="*/ 6385010 w 8586723"/>
              <a:gd name="connsiteY3" fmla="*/ 6858000 h 6858000"/>
              <a:gd name="connsiteX4" fmla="*/ 0 w 8586723"/>
              <a:gd name="connsiteY4" fmla="*/ 6858000 h 6858000"/>
              <a:gd name="connsiteX0" fmla="*/ 0 w 8874589"/>
              <a:gd name="connsiteY0" fmla="*/ 6858000 h 6858000"/>
              <a:gd name="connsiteX1" fmla="*/ 381 w 8874589"/>
              <a:gd name="connsiteY1" fmla="*/ 0 h 6858000"/>
              <a:gd name="connsiteX2" fmla="*/ 8874589 w 8874589"/>
              <a:gd name="connsiteY2" fmla="*/ 8468 h 6858000"/>
              <a:gd name="connsiteX3" fmla="*/ 6385010 w 8874589"/>
              <a:gd name="connsiteY3" fmla="*/ 6858000 h 6858000"/>
              <a:gd name="connsiteX4" fmla="*/ 0 w 8874589"/>
              <a:gd name="connsiteY4" fmla="*/ 6858000 h 6858000"/>
              <a:gd name="connsiteX0" fmla="*/ 0 w 8823789"/>
              <a:gd name="connsiteY0" fmla="*/ 6858000 h 6858000"/>
              <a:gd name="connsiteX1" fmla="*/ 381 w 8823789"/>
              <a:gd name="connsiteY1" fmla="*/ 0 h 6858000"/>
              <a:gd name="connsiteX2" fmla="*/ 8823789 w 8823789"/>
              <a:gd name="connsiteY2" fmla="*/ 16934 h 6858000"/>
              <a:gd name="connsiteX3" fmla="*/ 6385010 w 8823789"/>
              <a:gd name="connsiteY3" fmla="*/ 6858000 h 6858000"/>
              <a:gd name="connsiteX4" fmla="*/ 0 w 8823789"/>
              <a:gd name="connsiteY4" fmla="*/ 6858000 h 6858000"/>
              <a:gd name="connsiteX0" fmla="*/ 0 w 8883055"/>
              <a:gd name="connsiteY0" fmla="*/ 6858000 h 6858000"/>
              <a:gd name="connsiteX1" fmla="*/ 381 w 8883055"/>
              <a:gd name="connsiteY1" fmla="*/ 0 h 6858000"/>
              <a:gd name="connsiteX2" fmla="*/ 8883055 w 8883055"/>
              <a:gd name="connsiteY2" fmla="*/ 8467 h 6858000"/>
              <a:gd name="connsiteX3" fmla="*/ 6385010 w 8883055"/>
              <a:gd name="connsiteY3" fmla="*/ 6858000 h 6858000"/>
              <a:gd name="connsiteX4" fmla="*/ 0 w 8883055"/>
              <a:gd name="connsiteY4" fmla="*/ 6858000 h 6858000"/>
              <a:gd name="connsiteX0" fmla="*/ 0 w 8891522"/>
              <a:gd name="connsiteY0" fmla="*/ 6900333 h 6900333"/>
              <a:gd name="connsiteX1" fmla="*/ 381 w 8891522"/>
              <a:gd name="connsiteY1" fmla="*/ 42333 h 6900333"/>
              <a:gd name="connsiteX2" fmla="*/ 8891522 w 8891522"/>
              <a:gd name="connsiteY2" fmla="*/ 0 h 6900333"/>
              <a:gd name="connsiteX3" fmla="*/ 6385010 w 8891522"/>
              <a:gd name="connsiteY3" fmla="*/ 6900333 h 6900333"/>
              <a:gd name="connsiteX4" fmla="*/ 0 w 8891522"/>
              <a:gd name="connsiteY4" fmla="*/ 6900333 h 6900333"/>
              <a:gd name="connsiteX0" fmla="*/ 0 w 8891522"/>
              <a:gd name="connsiteY0" fmla="*/ 6858000 h 6858000"/>
              <a:gd name="connsiteX1" fmla="*/ 381 w 8891522"/>
              <a:gd name="connsiteY1" fmla="*/ 0 h 6858000"/>
              <a:gd name="connsiteX2" fmla="*/ 8891522 w 8891522"/>
              <a:gd name="connsiteY2" fmla="*/ 1 h 6858000"/>
              <a:gd name="connsiteX3" fmla="*/ 6385010 w 8891522"/>
              <a:gd name="connsiteY3" fmla="*/ 6858000 h 6858000"/>
              <a:gd name="connsiteX4" fmla="*/ 0 w 8891522"/>
              <a:gd name="connsiteY4" fmla="*/ 6858000 h 6858000"/>
              <a:gd name="connsiteX0" fmla="*/ 0 w 12200848"/>
              <a:gd name="connsiteY0" fmla="*/ 6858000 h 6858000"/>
              <a:gd name="connsiteX1" fmla="*/ 12200848 w 12200848"/>
              <a:gd name="connsiteY1" fmla="*/ 0 h 6858000"/>
              <a:gd name="connsiteX2" fmla="*/ 8891522 w 12200848"/>
              <a:gd name="connsiteY2" fmla="*/ 1 h 6858000"/>
              <a:gd name="connsiteX3" fmla="*/ 6385010 w 12200848"/>
              <a:gd name="connsiteY3" fmla="*/ 6858000 h 6858000"/>
              <a:gd name="connsiteX4" fmla="*/ 0 w 12200848"/>
              <a:gd name="connsiteY4" fmla="*/ 6858000 h 6858000"/>
              <a:gd name="connsiteX0" fmla="*/ 5823923 w 5823923"/>
              <a:gd name="connsiteY0" fmla="*/ 6858000 h 6858000"/>
              <a:gd name="connsiteX1" fmla="*/ 5815838 w 5823923"/>
              <a:gd name="connsiteY1" fmla="*/ 0 h 6858000"/>
              <a:gd name="connsiteX2" fmla="*/ 2506512 w 5823923"/>
              <a:gd name="connsiteY2" fmla="*/ 1 h 6858000"/>
              <a:gd name="connsiteX3" fmla="*/ 0 w 5823923"/>
              <a:gd name="connsiteY3" fmla="*/ 6858000 h 6858000"/>
              <a:gd name="connsiteX4" fmla="*/ 5823923 w 5823923"/>
              <a:gd name="connsiteY4" fmla="*/ 6858000 h 6858000"/>
              <a:gd name="connsiteX0" fmla="*/ 5900123 w 5900123"/>
              <a:gd name="connsiteY0" fmla="*/ 6874933 h 6874933"/>
              <a:gd name="connsiteX1" fmla="*/ 5815838 w 5900123"/>
              <a:gd name="connsiteY1" fmla="*/ 0 h 6874933"/>
              <a:gd name="connsiteX2" fmla="*/ 2506512 w 5900123"/>
              <a:gd name="connsiteY2" fmla="*/ 1 h 6874933"/>
              <a:gd name="connsiteX3" fmla="*/ 0 w 5900123"/>
              <a:gd name="connsiteY3" fmla="*/ 6858000 h 6874933"/>
              <a:gd name="connsiteX4" fmla="*/ 5900123 w 5900123"/>
              <a:gd name="connsiteY4" fmla="*/ 6874933 h 6874933"/>
              <a:gd name="connsiteX0" fmla="*/ 5815456 w 5815838"/>
              <a:gd name="connsiteY0" fmla="*/ 6866467 h 6866467"/>
              <a:gd name="connsiteX1" fmla="*/ 5815838 w 5815838"/>
              <a:gd name="connsiteY1" fmla="*/ 0 h 6866467"/>
              <a:gd name="connsiteX2" fmla="*/ 2506512 w 5815838"/>
              <a:gd name="connsiteY2" fmla="*/ 1 h 6866467"/>
              <a:gd name="connsiteX3" fmla="*/ 0 w 5815838"/>
              <a:gd name="connsiteY3" fmla="*/ 6858000 h 6866467"/>
              <a:gd name="connsiteX4" fmla="*/ 5815456 w 5815838"/>
              <a:gd name="connsiteY4" fmla="*/ 6866467 h 6866467"/>
              <a:gd name="connsiteX0" fmla="*/ 5815456 w 5815838"/>
              <a:gd name="connsiteY0" fmla="*/ 7001934 h 7001934"/>
              <a:gd name="connsiteX1" fmla="*/ 5815838 w 5815838"/>
              <a:gd name="connsiteY1" fmla="*/ 0 h 7001934"/>
              <a:gd name="connsiteX2" fmla="*/ 2506512 w 5815838"/>
              <a:gd name="connsiteY2" fmla="*/ 1 h 7001934"/>
              <a:gd name="connsiteX3" fmla="*/ 0 w 5815838"/>
              <a:gd name="connsiteY3" fmla="*/ 6858000 h 7001934"/>
              <a:gd name="connsiteX4" fmla="*/ 5815456 w 5815838"/>
              <a:gd name="connsiteY4" fmla="*/ 7001934 h 7001934"/>
              <a:gd name="connsiteX0" fmla="*/ 5823922 w 5823923"/>
              <a:gd name="connsiteY0" fmla="*/ 6858001 h 6858001"/>
              <a:gd name="connsiteX1" fmla="*/ 5815838 w 5823923"/>
              <a:gd name="connsiteY1" fmla="*/ 0 h 6858001"/>
              <a:gd name="connsiteX2" fmla="*/ 2506512 w 5823923"/>
              <a:gd name="connsiteY2" fmla="*/ 1 h 6858001"/>
              <a:gd name="connsiteX3" fmla="*/ 0 w 5823923"/>
              <a:gd name="connsiteY3" fmla="*/ 6858000 h 6858001"/>
              <a:gd name="connsiteX4" fmla="*/ 5823922 w 5823923"/>
              <a:gd name="connsiteY4" fmla="*/ 6858001 h 6858001"/>
              <a:gd name="connsiteX0" fmla="*/ 5942455 w 5942455"/>
              <a:gd name="connsiteY0" fmla="*/ 6866468 h 6866468"/>
              <a:gd name="connsiteX1" fmla="*/ 5815838 w 5942455"/>
              <a:gd name="connsiteY1" fmla="*/ 0 h 6866468"/>
              <a:gd name="connsiteX2" fmla="*/ 2506512 w 5942455"/>
              <a:gd name="connsiteY2" fmla="*/ 1 h 6866468"/>
              <a:gd name="connsiteX3" fmla="*/ 0 w 5942455"/>
              <a:gd name="connsiteY3" fmla="*/ 6858000 h 6866468"/>
              <a:gd name="connsiteX4" fmla="*/ 5942455 w 5942455"/>
              <a:gd name="connsiteY4" fmla="*/ 6866468 h 6866468"/>
              <a:gd name="connsiteX0" fmla="*/ 5806988 w 5815838"/>
              <a:gd name="connsiteY0" fmla="*/ 6874935 h 6874935"/>
              <a:gd name="connsiteX1" fmla="*/ 5815838 w 5815838"/>
              <a:gd name="connsiteY1" fmla="*/ 0 h 6874935"/>
              <a:gd name="connsiteX2" fmla="*/ 2506512 w 5815838"/>
              <a:gd name="connsiteY2" fmla="*/ 1 h 6874935"/>
              <a:gd name="connsiteX3" fmla="*/ 0 w 5815838"/>
              <a:gd name="connsiteY3" fmla="*/ 6858000 h 6874935"/>
              <a:gd name="connsiteX4" fmla="*/ 5806988 w 5815838"/>
              <a:gd name="connsiteY4" fmla="*/ 6874935 h 6874935"/>
              <a:gd name="connsiteX0" fmla="*/ 5806988 w 6958838"/>
              <a:gd name="connsiteY0" fmla="*/ 6874934 h 6874934"/>
              <a:gd name="connsiteX1" fmla="*/ 6958838 w 6958838"/>
              <a:gd name="connsiteY1" fmla="*/ 8466 h 6874934"/>
              <a:gd name="connsiteX2" fmla="*/ 2506512 w 6958838"/>
              <a:gd name="connsiteY2" fmla="*/ 0 h 6874934"/>
              <a:gd name="connsiteX3" fmla="*/ 0 w 6958838"/>
              <a:gd name="connsiteY3" fmla="*/ 6857999 h 6874934"/>
              <a:gd name="connsiteX4" fmla="*/ 5806988 w 6958838"/>
              <a:gd name="connsiteY4" fmla="*/ 6874934 h 6874934"/>
              <a:gd name="connsiteX0" fmla="*/ 6958455 w 6958838"/>
              <a:gd name="connsiteY0" fmla="*/ 6858001 h 6858001"/>
              <a:gd name="connsiteX1" fmla="*/ 6958838 w 6958838"/>
              <a:gd name="connsiteY1" fmla="*/ 8466 h 6858001"/>
              <a:gd name="connsiteX2" fmla="*/ 2506512 w 6958838"/>
              <a:gd name="connsiteY2" fmla="*/ 0 h 6858001"/>
              <a:gd name="connsiteX3" fmla="*/ 0 w 6958838"/>
              <a:gd name="connsiteY3" fmla="*/ 6857999 h 6858001"/>
              <a:gd name="connsiteX4" fmla="*/ 6958455 w 6958838"/>
              <a:gd name="connsiteY4" fmla="*/ 6858001 h 6858001"/>
              <a:gd name="connsiteX0" fmla="*/ 6958455 w 6967305"/>
              <a:gd name="connsiteY0" fmla="*/ 6858001 h 6858001"/>
              <a:gd name="connsiteX1" fmla="*/ 6967305 w 6967305"/>
              <a:gd name="connsiteY1" fmla="*/ 126999 h 6858001"/>
              <a:gd name="connsiteX2" fmla="*/ 2506512 w 6967305"/>
              <a:gd name="connsiteY2" fmla="*/ 0 h 6858001"/>
              <a:gd name="connsiteX3" fmla="*/ 0 w 6967305"/>
              <a:gd name="connsiteY3" fmla="*/ 6857999 h 6858001"/>
              <a:gd name="connsiteX4" fmla="*/ 6958455 w 6967305"/>
              <a:gd name="connsiteY4" fmla="*/ 6858001 h 6858001"/>
              <a:gd name="connsiteX0" fmla="*/ 6958455 w 6967305"/>
              <a:gd name="connsiteY0" fmla="*/ 6866469 h 6866469"/>
              <a:gd name="connsiteX1" fmla="*/ 6967305 w 6967305"/>
              <a:gd name="connsiteY1" fmla="*/ 0 h 6866469"/>
              <a:gd name="connsiteX2" fmla="*/ 2506512 w 6967305"/>
              <a:gd name="connsiteY2" fmla="*/ 8468 h 6866469"/>
              <a:gd name="connsiteX3" fmla="*/ 0 w 6967305"/>
              <a:gd name="connsiteY3" fmla="*/ 6866467 h 6866469"/>
              <a:gd name="connsiteX4" fmla="*/ 6958455 w 6967305"/>
              <a:gd name="connsiteY4" fmla="*/ 6866469 h 6866469"/>
              <a:gd name="connsiteX0" fmla="*/ 7102388 w 7102388"/>
              <a:gd name="connsiteY0" fmla="*/ 6858002 h 6866467"/>
              <a:gd name="connsiteX1" fmla="*/ 6967305 w 7102388"/>
              <a:gd name="connsiteY1" fmla="*/ 0 h 6866467"/>
              <a:gd name="connsiteX2" fmla="*/ 2506512 w 7102388"/>
              <a:gd name="connsiteY2" fmla="*/ 8468 h 6866467"/>
              <a:gd name="connsiteX3" fmla="*/ 0 w 7102388"/>
              <a:gd name="connsiteY3" fmla="*/ 6866467 h 6866467"/>
              <a:gd name="connsiteX4" fmla="*/ 7102388 w 7102388"/>
              <a:gd name="connsiteY4" fmla="*/ 6858002 h 6866467"/>
              <a:gd name="connsiteX0" fmla="*/ 6966921 w 6967305"/>
              <a:gd name="connsiteY0" fmla="*/ 6874935 h 6874935"/>
              <a:gd name="connsiteX1" fmla="*/ 6967305 w 6967305"/>
              <a:gd name="connsiteY1" fmla="*/ 0 h 6874935"/>
              <a:gd name="connsiteX2" fmla="*/ 2506512 w 6967305"/>
              <a:gd name="connsiteY2" fmla="*/ 8468 h 6874935"/>
              <a:gd name="connsiteX3" fmla="*/ 0 w 6967305"/>
              <a:gd name="connsiteY3" fmla="*/ 6866467 h 6874935"/>
              <a:gd name="connsiteX4" fmla="*/ 6966921 w 6967305"/>
              <a:gd name="connsiteY4" fmla="*/ 6874935 h 6874935"/>
              <a:gd name="connsiteX0" fmla="*/ 6983855 w 6983855"/>
              <a:gd name="connsiteY0" fmla="*/ 6968068 h 6968068"/>
              <a:gd name="connsiteX1" fmla="*/ 6967305 w 6983855"/>
              <a:gd name="connsiteY1" fmla="*/ 0 h 6968068"/>
              <a:gd name="connsiteX2" fmla="*/ 2506512 w 6983855"/>
              <a:gd name="connsiteY2" fmla="*/ 8468 h 6968068"/>
              <a:gd name="connsiteX3" fmla="*/ 0 w 6983855"/>
              <a:gd name="connsiteY3" fmla="*/ 6866467 h 6968068"/>
              <a:gd name="connsiteX4" fmla="*/ 6983855 w 6983855"/>
              <a:gd name="connsiteY4" fmla="*/ 6968068 h 6968068"/>
              <a:gd name="connsiteX0" fmla="*/ 6966921 w 6967305"/>
              <a:gd name="connsiteY0" fmla="*/ 6874934 h 6874934"/>
              <a:gd name="connsiteX1" fmla="*/ 6967305 w 6967305"/>
              <a:gd name="connsiteY1" fmla="*/ 0 h 6874934"/>
              <a:gd name="connsiteX2" fmla="*/ 2506512 w 6967305"/>
              <a:gd name="connsiteY2" fmla="*/ 8468 h 6874934"/>
              <a:gd name="connsiteX3" fmla="*/ 0 w 6967305"/>
              <a:gd name="connsiteY3" fmla="*/ 6866467 h 6874934"/>
              <a:gd name="connsiteX4" fmla="*/ 6966921 w 6967305"/>
              <a:gd name="connsiteY4" fmla="*/ 6874934 h 6874934"/>
              <a:gd name="connsiteX0" fmla="*/ 6966921 w 6966921"/>
              <a:gd name="connsiteY0" fmla="*/ 6866467 h 6866467"/>
              <a:gd name="connsiteX1" fmla="*/ 6120638 w 6966921"/>
              <a:gd name="connsiteY1" fmla="*/ 0 h 6866467"/>
              <a:gd name="connsiteX2" fmla="*/ 2506512 w 6966921"/>
              <a:gd name="connsiteY2" fmla="*/ 1 h 6866467"/>
              <a:gd name="connsiteX3" fmla="*/ 0 w 6966921"/>
              <a:gd name="connsiteY3" fmla="*/ 6858000 h 6866467"/>
              <a:gd name="connsiteX4" fmla="*/ 6966921 w 6966921"/>
              <a:gd name="connsiteY4" fmla="*/ 6866467 h 6866467"/>
              <a:gd name="connsiteX0" fmla="*/ 6120255 w 6120638"/>
              <a:gd name="connsiteY0" fmla="*/ 6858001 h 6858001"/>
              <a:gd name="connsiteX1" fmla="*/ 6120638 w 6120638"/>
              <a:gd name="connsiteY1" fmla="*/ 0 h 6858001"/>
              <a:gd name="connsiteX2" fmla="*/ 2506512 w 6120638"/>
              <a:gd name="connsiteY2" fmla="*/ 1 h 6858001"/>
              <a:gd name="connsiteX3" fmla="*/ 0 w 6120638"/>
              <a:gd name="connsiteY3" fmla="*/ 6858000 h 6858001"/>
              <a:gd name="connsiteX4" fmla="*/ 6120255 w 6120638"/>
              <a:gd name="connsiteY4" fmla="*/ 6858001 h 6858001"/>
              <a:gd name="connsiteX0" fmla="*/ 6120255 w 6120638"/>
              <a:gd name="connsiteY0" fmla="*/ 6858001 h 6858001"/>
              <a:gd name="connsiteX1" fmla="*/ 6120638 w 6120638"/>
              <a:gd name="connsiteY1" fmla="*/ 0 h 6858001"/>
              <a:gd name="connsiteX2" fmla="*/ 33475 w 6120638"/>
              <a:gd name="connsiteY2" fmla="*/ 41565 h 6858001"/>
              <a:gd name="connsiteX3" fmla="*/ 0 w 6120638"/>
              <a:gd name="connsiteY3" fmla="*/ 6858000 h 6858001"/>
              <a:gd name="connsiteX4" fmla="*/ 6120255 w 6120638"/>
              <a:gd name="connsiteY4" fmla="*/ 6858001 h 685800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41565 h 6868391"/>
              <a:gd name="connsiteX3" fmla="*/ 195125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41565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10392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1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7163" h="6868391">
                <a:moveTo>
                  <a:pt x="6086780" y="6858001"/>
                </a:moveTo>
                <a:cubicBezTo>
                  <a:pt x="6086907" y="4569179"/>
                  <a:pt x="6087036" y="2288822"/>
                  <a:pt x="6087163" y="0"/>
                </a:cubicBezTo>
                <a:lnTo>
                  <a:pt x="0" y="1"/>
                </a:lnTo>
                <a:lnTo>
                  <a:pt x="8088" y="6868391"/>
                </a:lnTo>
                <a:lnTo>
                  <a:pt x="6086780" y="6858001"/>
                </a:lnTo>
                <a:close/>
              </a:path>
            </a:pathLst>
          </a:custGeo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ru-RU" noProof="0" dirty="0"/>
          </a:p>
        </p:txBody>
      </p:sp>
      <p:sp>
        <p:nvSpPr>
          <p:cNvPr id="17" name="Рисунок 8"/>
          <p:cNvSpPr>
            <a:spLocks noGrp="1"/>
          </p:cNvSpPr>
          <p:nvPr>
            <p:ph type="pic" sz="quarter" idx="16"/>
          </p:nvPr>
        </p:nvSpPr>
        <p:spPr>
          <a:xfrm>
            <a:off x="6472237" y="2282823"/>
            <a:ext cx="765175" cy="765177"/>
          </a:xfrm>
          <a:custGeom>
            <a:avLst/>
            <a:gdLst>
              <a:gd name="connsiteX0" fmla="*/ 0 w 6402324"/>
              <a:gd name="connsiteY0" fmla="*/ 6858000 h 6858000"/>
              <a:gd name="connsiteX1" fmla="*/ 1600581 w 6402324"/>
              <a:gd name="connsiteY1" fmla="*/ 0 h 6858000"/>
              <a:gd name="connsiteX2" fmla="*/ 6402324 w 6402324"/>
              <a:gd name="connsiteY2" fmla="*/ 0 h 6858000"/>
              <a:gd name="connsiteX3" fmla="*/ 4801743 w 6402324"/>
              <a:gd name="connsiteY3" fmla="*/ 6858000 h 6858000"/>
              <a:gd name="connsiteX4" fmla="*/ 0 w 6402324"/>
              <a:gd name="connsiteY4" fmla="*/ 6858000 h 6858000"/>
              <a:gd name="connsiteX0" fmla="*/ 0 w 6402324"/>
              <a:gd name="connsiteY0" fmla="*/ 6858000 h 6858000"/>
              <a:gd name="connsiteX1" fmla="*/ 381 w 6402324"/>
              <a:gd name="connsiteY1" fmla="*/ 0 h 6858000"/>
              <a:gd name="connsiteX2" fmla="*/ 6402324 w 6402324"/>
              <a:gd name="connsiteY2" fmla="*/ 0 h 6858000"/>
              <a:gd name="connsiteX3" fmla="*/ 4801743 w 6402324"/>
              <a:gd name="connsiteY3" fmla="*/ 6858000 h 6858000"/>
              <a:gd name="connsiteX4" fmla="*/ 0 w 6402324"/>
              <a:gd name="connsiteY4" fmla="*/ 6858000 h 6858000"/>
              <a:gd name="connsiteX0" fmla="*/ 0 w 8908457"/>
              <a:gd name="connsiteY0" fmla="*/ 6858000 h 6858000"/>
              <a:gd name="connsiteX1" fmla="*/ 381 w 8908457"/>
              <a:gd name="connsiteY1" fmla="*/ 0 h 6858000"/>
              <a:gd name="connsiteX2" fmla="*/ 8908457 w 8908457"/>
              <a:gd name="connsiteY2" fmla="*/ 0 h 6858000"/>
              <a:gd name="connsiteX3" fmla="*/ 4801743 w 8908457"/>
              <a:gd name="connsiteY3" fmla="*/ 6858000 h 6858000"/>
              <a:gd name="connsiteX4" fmla="*/ 0 w 8908457"/>
              <a:gd name="connsiteY4" fmla="*/ 6858000 h 6858000"/>
              <a:gd name="connsiteX0" fmla="*/ 0 w 8908457"/>
              <a:gd name="connsiteY0" fmla="*/ 6858000 h 6866467"/>
              <a:gd name="connsiteX1" fmla="*/ 381 w 8908457"/>
              <a:gd name="connsiteY1" fmla="*/ 0 h 6866467"/>
              <a:gd name="connsiteX2" fmla="*/ 8908457 w 8908457"/>
              <a:gd name="connsiteY2" fmla="*/ 0 h 6866467"/>
              <a:gd name="connsiteX3" fmla="*/ 6393476 w 8908457"/>
              <a:gd name="connsiteY3" fmla="*/ 6866467 h 6866467"/>
              <a:gd name="connsiteX4" fmla="*/ 0 w 8908457"/>
              <a:gd name="connsiteY4" fmla="*/ 6858000 h 6866467"/>
              <a:gd name="connsiteX0" fmla="*/ 0 w 8908457"/>
              <a:gd name="connsiteY0" fmla="*/ 6858000 h 6917267"/>
              <a:gd name="connsiteX1" fmla="*/ 381 w 8908457"/>
              <a:gd name="connsiteY1" fmla="*/ 0 h 6917267"/>
              <a:gd name="connsiteX2" fmla="*/ 8908457 w 8908457"/>
              <a:gd name="connsiteY2" fmla="*/ 0 h 6917267"/>
              <a:gd name="connsiteX3" fmla="*/ 6393476 w 8908457"/>
              <a:gd name="connsiteY3" fmla="*/ 6917267 h 6917267"/>
              <a:gd name="connsiteX4" fmla="*/ 0 w 8908457"/>
              <a:gd name="connsiteY4" fmla="*/ 6858000 h 6917267"/>
              <a:gd name="connsiteX0" fmla="*/ 0 w 8908457"/>
              <a:gd name="connsiteY0" fmla="*/ 6858000 h 6858000"/>
              <a:gd name="connsiteX1" fmla="*/ 381 w 8908457"/>
              <a:gd name="connsiteY1" fmla="*/ 0 h 6858000"/>
              <a:gd name="connsiteX2" fmla="*/ 8908457 w 8908457"/>
              <a:gd name="connsiteY2" fmla="*/ 0 h 6858000"/>
              <a:gd name="connsiteX3" fmla="*/ 6385010 w 8908457"/>
              <a:gd name="connsiteY3" fmla="*/ 6858000 h 6858000"/>
              <a:gd name="connsiteX4" fmla="*/ 0 w 8908457"/>
              <a:gd name="connsiteY4" fmla="*/ 6858000 h 6858000"/>
              <a:gd name="connsiteX0" fmla="*/ 0 w 8823790"/>
              <a:gd name="connsiteY0" fmla="*/ 6858000 h 6858000"/>
              <a:gd name="connsiteX1" fmla="*/ 381 w 8823790"/>
              <a:gd name="connsiteY1" fmla="*/ 0 h 6858000"/>
              <a:gd name="connsiteX2" fmla="*/ 8823790 w 8823790"/>
              <a:gd name="connsiteY2" fmla="*/ 8467 h 6858000"/>
              <a:gd name="connsiteX3" fmla="*/ 6385010 w 8823790"/>
              <a:gd name="connsiteY3" fmla="*/ 6858000 h 6858000"/>
              <a:gd name="connsiteX4" fmla="*/ 0 w 8823790"/>
              <a:gd name="connsiteY4" fmla="*/ 6858000 h 6858000"/>
              <a:gd name="connsiteX0" fmla="*/ 0 w 8874590"/>
              <a:gd name="connsiteY0" fmla="*/ 6858000 h 6858000"/>
              <a:gd name="connsiteX1" fmla="*/ 381 w 8874590"/>
              <a:gd name="connsiteY1" fmla="*/ 0 h 6858000"/>
              <a:gd name="connsiteX2" fmla="*/ 8874590 w 8874590"/>
              <a:gd name="connsiteY2" fmla="*/ 8467 h 6858000"/>
              <a:gd name="connsiteX3" fmla="*/ 6385010 w 8874590"/>
              <a:gd name="connsiteY3" fmla="*/ 6858000 h 6858000"/>
              <a:gd name="connsiteX4" fmla="*/ 0 w 8874590"/>
              <a:gd name="connsiteY4" fmla="*/ 6858000 h 6858000"/>
              <a:gd name="connsiteX0" fmla="*/ 0 w 8849190"/>
              <a:gd name="connsiteY0" fmla="*/ 6858000 h 6858000"/>
              <a:gd name="connsiteX1" fmla="*/ 381 w 8849190"/>
              <a:gd name="connsiteY1" fmla="*/ 0 h 6858000"/>
              <a:gd name="connsiteX2" fmla="*/ 8849190 w 8849190"/>
              <a:gd name="connsiteY2" fmla="*/ 16934 h 6858000"/>
              <a:gd name="connsiteX3" fmla="*/ 6385010 w 8849190"/>
              <a:gd name="connsiteY3" fmla="*/ 6858000 h 6858000"/>
              <a:gd name="connsiteX4" fmla="*/ 0 w 8849190"/>
              <a:gd name="connsiteY4" fmla="*/ 6858000 h 6858000"/>
              <a:gd name="connsiteX0" fmla="*/ 0 w 8586723"/>
              <a:gd name="connsiteY0" fmla="*/ 6858000 h 6858000"/>
              <a:gd name="connsiteX1" fmla="*/ 381 w 8586723"/>
              <a:gd name="connsiteY1" fmla="*/ 0 h 6858000"/>
              <a:gd name="connsiteX2" fmla="*/ 8586723 w 8586723"/>
              <a:gd name="connsiteY2" fmla="*/ 1 h 6858000"/>
              <a:gd name="connsiteX3" fmla="*/ 6385010 w 8586723"/>
              <a:gd name="connsiteY3" fmla="*/ 6858000 h 6858000"/>
              <a:gd name="connsiteX4" fmla="*/ 0 w 8586723"/>
              <a:gd name="connsiteY4" fmla="*/ 6858000 h 6858000"/>
              <a:gd name="connsiteX0" fmla="*/ 0 w 8874589"/>
              <a:gd name="connsiteY0" fmla="*/ 6858000 h 6858000"/>
              <a:gd name="connsiteX1" fmla="*/ 381 w 8874589"/>
              <a:gd name="connsiteY1" fmla="*/ 0 h 6858000"/>
              <a:gd name="connsiteX2" fmla="*/ 8874589 w 8874589"/>
              <a:gd name="connsiteY2" fmla="*/ 8468 h 6858000"/>
              <a:gd name="connsiteX3" fmla="*/ 6385010 w 8874589"/>
              <a:gd name="connsiteY3" fmla="*/ 6858000 h 6858000"/>
              <a:gd name="connsiteX4" fmla="*/ 0 w 8874589"/>
              <a:gd name="connsiteY4" fmla="*/ 6858000 h 6858000"/>
              <a:gd name="connsiteX0" fmla="*/ 0 w 8823789"/>
              <a:gd name="connsiteY0" fmla="*/ 6858000 h 6858000"/>
              <a:gd name="connsiteX1" fmla="*/ 381 w 8823789"/>
              <a:gd name="connsiteY1" fmla="*/ 0 h 6858000"/>
              <a:gd name="connsiteX2" fmla="*/ 8823789 w 8823789"/>
              <a:gd name="connsiteY2" fmla="*/ 16934 h 6858000"/>
              <a:gd name="connsiteX3" fmla="*/ 6385010 w 8823789"/>
              <a:gd name="connsiteY3" fmla="*/ 6858000 h 6858000"/>
              <a:gd name="connsiteX4" fmla="*/ 0 w 8823789"/>
              <a:gd name="connsiteY4" fmla="*/ 6858000 h 6858000"/>
              <a:gd name="connsiteX0" fmla="*/ 0 w 8883055"/>
              <a:gd name="connsiteY0" fmla="*/ 6858000 h 6858000"/>
              <a:gd name="connsiteX1" fmla="*/ 381 w 8883055"/>
              <a:gd name="connsiteY1" fmla="*/ 0 h 6858000"/>
              <a:gd name="connsiteX2" fmla="*/ 8883055 w 8883055"/>
              <a:gd name="connsiteY2" fmla="*/ 8467 h 6858000"/>
              <a:gd name="connsiteX3" fmla="*/ 6385010 w 8883055"/>
              <a:gd name="connsiteY3" fmla="*/ 6858000 h 6858000"/>
              <a:gd name="connsiteX4" fmla="*/ 0 w 8883055"/>
              <a:gd name="connsiteY4" fmla="*/ 6858000 h 6858000"/>
              <a:gd name="connsiteX0" fmla="*/ 0 w 8891522"/>
              <a:gd name="connsiteY0" fmla="*/ 6900333 h 6900333"/>
              <a:gd name="connsiteX1" fmla="*/ 381 w 8891522"/>
              <a:gd name="connsiteY1" fmla="*/ 42333 h 6900333"/>
              <a:gd name="connsiteX2" fmla="*/ 8891522 w 8891522"/>
              <a:gd name="connsiteY2" fmla="*/ 0 h 6900333"/>
              <a:gd name="connsiteX3" fmla="*/ 6385010 w 8891522"/>
              <a:gd name="connsiteY3" fmla="*/ 6900333 h 6900333"/>
              <a:gd name="connsiteX4" fmla="*/ 0 w 8891522"/>
              <a:gd name="connsiteY4" fmla="*/ 6900333 h 6900333"/>
              <a:gd name="connsiteX0" fmla="*/ 0 w 8891522"/>
              <a:gd name="connsiteY0" fmla="*/ 6858000 h 6858000"/>
              <a:gd name="connsiteX1" fmla="*/ 381 w 8891522"/>
              <a:gd name="connsiteY1" fmla="*/ 0 h 6858000"/>
              <a:gd name="connsiteX2" fmla="*/ 8891522 w 8891522"/>
              <a:gd name="connsiteY2" fmla="*/ 1 h 6858000"/>
              <a:gd name="connsiteX3" fmla="*/ 6385010 w 8891522"/>
              <a:gd name="connsiteY3" fmla="*/ 6858000 h 6858000"/>
              <a:gd name="connsiteX4" fmla="*/ 0 w 8891522"/>
              <a:gd name="connsiteY4" fmla="*/ 6858000 h 6858000"/>
              <a:gd name="connsiteX0" fmla="*/ 0 w 12200848"/>
              <a:gd name="connsiteY0" fmla="*/ 6858000 h 6858000"/>
              <a:gd name="connsiteX1" fmla="*/ 12200848 w 12200848"/>
              <a:gd name="connsiteY1" fmla="*/ 0 h 6858000"/>
              <a:gd name="connsiteX2" fmla="*/ 8891522 w 12200848"/>
              <a:gd name="connsiteY2" fmla="*/ 1 h 6858000"/>
              <a:gd name="connsiteX3" fmla="*/ 6385010 w 12200848"/>
              <a:gd name="connsiteY3" fmla="*/ 6858000 h 6858000"/>
              <a:gd name="connsiteX4" fmla="*/ 0 w 12200848"/>
              <a:gd name="connsiteY4" fmla="*/ 6858000 h 6858000"/>
              <a:gd name="connsiteX0" fmla="*/ 5823923 w 5823923"/>
              <a:gd name="connsiteY0" fmla="*/ 6858000 h 6858000"/>
              <a:gd name="connsiteX1" fmla="*/ 5815838 w 5823923"/>
              <a:gd name="connsiteY1" fmla="*/ 0 h 6858000"/>
              <a:gd name="connsiteX2" fmla="*/ 2506512 w 5823923"/>
              <a:gd name="connsiteY2" fmla="*/ 1 h 6858000"/>
              <a:gd name="connsiteX3" fmla="*/ 0 w 5823923"/>
              <a:gd name="connsiteY3" fmla="*/ 6858000 h 6858000"/>
              <a:gd name="connsiteX4" fmla="*/ 5823923 w 5823923"/>
              <a:gd name="connsiteY4" fmla="*/ 6858000 h 6858000"/>
              <a:gd name="connsiteX0" fmla="*/ 5900123 w 5900123"/>
              <a:gd name="connsiteY0" fmla="*/ 6874933 h 6874933"/>
              <a:gd name="connsiteX1" fmla="*/ 5815838 w 5900123"/>
              <a:gd name="connsiteY1" fmla="*/ 0 h 6874933"/>
              <a:gd name="connsiteX2" fmla="*/ 2506512 w 5900123"/>
              <a:gd name="connsiteY2" fmla="*/ 1 h 6874933"/>
              <a:gd name="connsiteX3" fmla="*/ 0 w 5900123"/>
              <a:gd name="connsiteY3" fmla="*/ 6858000 h 6874933"/>
              <a:gd name="connsiteX4" fmla="*/ 5900123 w 5900123"/>
              <a:gd name="connsiteY4" fmla="*/ 6874933 h 6874933"/>
              <a:gd name="connsiteX0" fmla="*/ 5815456 w 5815838"/>
              <a:gd name="connsiteY0" fmla="*/ 6866467 h 6866467"/>
              <a:gd name="connsiteX1" fmla="*/ 5815838 w 5815838"/>
              <a:gd name="connsiteY1" fmla="*/ 0 h 6866467"/>
              <a:gd name="connsiteX2" fmla="*/ 2506512 w 5815838"/>
              <a:gd name="connsiteY2" fmla="*/ 1 h 6866467"/>
              <a:gd name="connsiteX3" fmla="*/ 0 w 5815838"/>
              <a:gd name="connsiteY3" fmla="*/ 6858000 h 6866467"/>
              <a:gd name="connsiteX4" fmla="*/ 5815456 w 5815838"/>
              <a:gd name="connsiteY4" fmla="*/ 6866467 h 6866467"/>
              <a:gd name="connsiteX0" fmla="*/ 5815456 w 5815838"/>
              <a:gd name="connsiteY0" fmla="*/ 7001934 h 7001934"/>
              <a:gd name="connsiteX1" fmla="*/ 5815838 w 5815838"/>
              <a:gd name="connsiteY1" fmla="*/ 0 h 7001934"/>
              <a:gd name="connsiteX2" fmla="*/ 2506512 w 5815838"/>
              <a:gd name="connsiteY2" fmla="*/ 1 h 7001934"/>
              <a:gd name="connsiteX3" fmla="*/ 0 w 5815838"/>
              <a:gd name="connsiteY3" fmla="*/ 6858000 h 7001934"/>
              <a:gd name="connsiteX4" fmla="*/ 5815456 w 5815838"/>
              <a:gd name="connsiteY4" fmla="*/ 7001934 h 7001934"/>
              <a:gd name="connsiteX0" fmla="*/ 5823922 w 5823923"/>
              <a:gd name="connsiteY0" fmla="*/ 6858001 h 6858001"/>
              <a:gd name="connsiteX1" fmla="*/ 5815838 w 5823923"/>
              <a:gd name="connsiteY1" fmla="*/ 0 h 6858001"/>
              <a:gd name="connsiteX2" fmla="*/ 2506512 w 5823923"/>
              <a:gd name="connsiteY2" fmla="*/ 1 h 6858001"/>
              <a:gd name="connsiteX3" fmla="*/ 0 w 5823923"/>
              <a:gd name="connsiteY3" fmla="*/ 6858000 h 6858001"/>
              <a:gd name="connsiteX4" fmla="*/ 5823922 w 5823923"/>
              <a:gd name="connsiteY4" fmla="*/ 6858001 h 6858001"/>
              <a:gd name="connsiteX0" fmla="*/ 5942455 w 5942455"/>
              <a:gd name="connsiteY0" fmla="*/ 6866468 h 6866468"/>
              <a:gd name="connsiteX1" fmla="*/ 5815838 w 5942455"/>
              <a:gd name="connsiteY1" fmla="*/ 0 h 6866468"/>
              <a:gd name="connsiteX2" fmla="*/ 2506512 w 5942455"/>
              <a:gd name="connsiteY2" fmla="*/ 1 h 6866468"/>
              <a:gd name="connsiteX3" fmla="*/ 0 w 5942455"/>
              <a:gd name="connsiteY3" fmla="*/ 6858000 h 6866468"/>
              <a:gd name="connsiteX4" fmla="*/ 5942455 w 5942455"/>
              <a:gd name="connsiteY4" fmla="*/ 6866468 h 6866468"/>
              <a:gd name="connsiteX0" fmla="*/ 5806988 w 5815838"/>
              <a:gd name="connsiteY0" fmla="*/ 6874935 h 6874935"/>
              <a:gd name="connsiteX1" fmla="*/ 5815838 w 5815838"/>
              <a:gd name="connsiteY1" fmla="*/ 0 h 6874935"/>
              <a:gd name="connsiteX2" fmla="*/ 2506512 w 5815838"/>
              <a:gd name="connsiteY2" fmla="*/ 1 h 6874935"/>
              <a:gd name="connsiteX3" fmla="*/ 0 w 5815838"/>
              <a:gd name="connsiteY3" fmla="*/ 6858000 h 6874935"/>
              <a:gd name="connsiteX4" fmla="*/ 5806988 w 5815838"/>
              <a:gd name="connsiteY4" fmla="*/ 6874935 h 6874935"/>
              <a:gd name="connsiteX0" fmla="*/ 5806988 w 6958838"/>
              <a:gd name="connsiteY0" fmla="*/ 6874934 h 6874934"/>
              <a:gd name="connsiteX1" fmla="*/ 6958838 w 6958838"/>
              <a:gd name="connsiteY1" fmla="*/ 8466 h 6874934"/>
              <a:gd name="connsiteX2" fmla="*/ 2506512 w 6958838"/>
              <a:gd name="connsiteY2" fmla="*/ 0 h 6874934"/>
              <a:gd name="connsiteX3" fmla="*/ 0 w 6958838"/>
              <a:gd name="connsiteY3" fmla="*/ 6857999 h 6874934"/>
              <a:gd name="connsiteX4" fmla="*/ 5806988 w 6958838"/>
              <a:gd name="connsiteY4" fmla="*/ 6874934 h 6874934"/>
              <a:gd name="connsiteX0" fmla="*/ 6958455 w 6958838"/>
              <a:gd name="connsiteY0" fmla="*/ 6858001 h 6858001"/>
              <a:gd name="connsiteX1" fmla="*/ 6958838 w 6958838"/>
              <a:gd name="connsiteY1" fmla="*/ 8466 h 6858001"/>
              <a:gd name="connsiteX2" fmla="*/ 2506512 w 6958838"/>
              <a:gd name="connsiteY2" fmla="*/ 0 h 6858001"/>
              <a:gd name="connsiteX3" fmla="*/ 0 w 6958838"/>
              <a:gd name="connsiteY3" fmla="*/ 6857999 h 6858001"/>
              <a:gd name="connsiteX4" fmla="*/ 6958455 w 6958838"/>
              <a:gd name="connsiteY4" fmla="*/ 6858001 h 6858001"/>
              <a:gd name="connsiteX0" fmla="*/ 6958455 w 6967305"/>
              <a:gd name="connsiteY0" fmla="*/ 6858001 h 6858001"/>
              <a:gd name="connsiteX1" fmla="*/ 6967305 w 6967305"/>
              <a:gd name="connsiteY1" fmla="*/ 126999 h 6858001"/>
              <a:gd name="connsiteX2" fmla="*/ 2506512 w 6967305"/>
              <a:gd name="connsiteY2" fmla="*/ 0 h 6858001"/>
              <a:gd name="connsiteX3" fmla="*/ 0 w 6967305"/>
              <a:gd name="connsiteY3" fmla="*/ 6857999 h 6858001"/>
              <a:gd name="connsiteX4" fmla="*/ 6958455 w 6967305"/>
              <a:gd name="connsiteY4" fmla="*/ 6858001 h 6858001"/>
              <a:gd name="connsiteX0" fmla="*/ 6958455 w 6967305"/>
              <a:gd name="connsiteY0" fmla="*/ 6866469 h 6866469"/>
              <a:gd name="connsiteX1" fmla="*/ 6967305 w 6967305"/>
              <a:gd name="connsiteY1" fmla="*/ 0 h 6866469"/>
              <a:gd name="connsiteX2" fmla="*/ 2506512 w 6967305"/>
              <a:gd name="connsiteY2" fmla="*/ 8468 h 6866469"/>
              <a:gd name="connsiteX3" fmla="*/ 0 w 6967305"/>
              <a:gd name="connsiteY3" fmla="*/ 6866467 h 6866469"/>
              <a:gd name="connsiteX4" fmla="*/ 6958455 w 6967305"/>
              <a:gd name="connsiteY4" fmla="*/ 6866469 h 6866469"/>
              <a:gd name="connsiteX0" fmla="*/ 7102388 w 7102388"/>
              <a:gd name="connsiteY0" fmla="*/ 6858002 h 6866467"/>
              <a:gd name="connsiteX1" fmla="*/ 6967305 w 7102388"/>
              <a:gd name="connsiteY1" fmla="*/ 0 h 6866467"/>
              <a:gd name="connsiteX2" fmla="*/ 2506512 w 7102388"/>
              <a:gd name="connsiteY2" fmla="*/ 8468 h 6866467"/>
              <a:gd name="connsiteX3" fmla="*/ 0 w 7102388"/>
              <a:gd name="connsiteY3" fmla="*/ 6866467 h 6866467"/>
              <a:gd name="connsiteX4" fmla="*/ 7102388 w 7102388"/>
              <a:gd name="connsiteY4" fmla="*/ 6858002 h 6866467"/>
              <a:gd name="connsiteX0" fmla="*/ 6966921 w 6967305"/>
              <a:gd name="connsiteY0" fmla="*/ 6874935 h 6874935"/>
              <a:gd name="connsiteX1" fmla="*/ 6967305 w 6967305"/>
              <a:gd name="connsiteY1" fmla="*/ 0 h 6874935"/>
              <a:gd name="connsiteX2" fmla="*/ 2506512 w 6967305"/>
              <a:gd name="connsiteY2" fmla="*/ 8468 h 6874935"/>
              <a:gd name="connsiteX3" fmla="*/ 0 w 6967305"/>
              <a:gd name="connsiteY3" fmla="*/ 6866467 h 6874935"/>
              <a:gd name="connsiteX4" fmla="*/ 6966921 w 6967305"/>
              <a:gd name="connsiteY4" fmla="*/ 6874935 h 6874935"/>
              <a:gd name="connsiteX0" fmla="*/ 6983855 w 6983855"/>
              <a:gd name="connsiteY0" fmla="*/ 6968068 h 6968068"/>
              <a:gd name="connsiteX1" fmla="*/ 6967305 w 6983855"/>
              <a:gd name="connsiteY1" fmla="*/ 0 h 6968068"/>
              <a:gd name="connsiteX2" fmla="*/ 2506512 w 6983855"/>
              <a:gd name="connsiteY2" fmla="*/ 8468 h 6968068"/>
              <a:gd name="connsiteX3" fmla="*/ 0 w 6983855"/>
              <a:gd name="connsiteY3" fmla="*/ 6866467 h 6968068"/>
              <a:gd name="connsiteX4" fmla="*/ 6983855 w 6983855"/>
              <a:gd name="connsiteY4" fmla="*/ 6968068 h 6968068"/>
              <a:gd name="connsiteX0" fmla="*/ 6966921 w 6967305"/>
              <a:gd name="connsiteY0" fmla="*/ 6874934 h 6874934"/>
              <a:gd name="connsiteX1" fmla="*/ 6967305 w 6967305"/>
              <a:gd name="connsiteY1" fmla="*/ 0 h 6874934"/>
              <a:gd name="connsiteX2" fmla="*/ 2506512 w 6967305"/>
              <a:gd name="connsiteY2" fmla="*/ 8468 h 6874934"/>
              <a:gd name="connsiteX3" fmla="*/ 0 w 6967305"/>
              <a:gd name="connsiteY3" fmla="*/ 6866467 h 6874934"/>
              <a:gd name="connsiteX4" fmla="*/ 6966921 w 6967305"/>
              <a:gd name="connsiteY4" fmla="*/ 6874934 h 6874934"/>
              <a:gd name="connsiteX0" fmla="*/ 6966921 w 6966921"/>
              <a:gd name="connsiteY0" fmla="*/ 6866467 h 6866467"/>
              <a:gd name="connsiteX1" fmla="*/ 6120638 w 6966921"/>
              <a:gd name="connsiteY1" fmla="*/ 0 h 6866467"/>
              <a:gd name="connsiteX2" fmla="*/ 2506512 w 6966921"/>
              <a:gd name="connsiteY2" fmla="*/ 1 h 6866467"/>
              <a:gd name="connsiteX3" fmla="*/ 0 w 6966921"/>
              <a:gd name="connsiteY3" fmla="*/ 6858000 h 6866467"/>
              <a:gd name="connsiteX4" fmla="*/ 6966921 w 6966921"/>
              <a:gd name="connsiteY4" fmla="*/ 6866467 h 6866467"/>
              <a:gd name="connsiteX0" fmla="*/ 6120255 w 6120638"/>
              <a:gd name="connsiteY0" fmla="*/ 6858001 h 6858001"/>
              <a:gd name="connsiteX1" fmla="*/ 6120638 w 6120638"/>
              <a:gd name="connsiteY1" fmla="*/ 0 h 6858001"/>
              <a:gd name="connsiteX2" fmla="*/ 2506512 w 6120638"/>
              <a:gd name="connsiteY2" fmla="*/ 1 h 6858001"/>
              <a:gd name="connsiteX3" fmla="*/ 0 w 6120638"/>
              <a:gd name="connsiteY3" fmla="*/ 6858000 h 6858001"/>
              <a:gd name="connsiteX4" fmla="*/ 6120255 w 6120638"/>
              <a:gd name="connsiteY4" fmla="*/ 6858001 h 6858001"/>
              <a:gd name="connsiteX0" fmla="*/ 6120255 w 6120638"/>
              <a:gd name="connsiteY0" fmla="*/ 6858001 h 6858001"/>
              <a:gd name="connsiteX1" fmla="*/ 6120638 w 6120638"/>
              <a:gd name="connsiteY1" fmla="*/ 0 h 6858001"/>
              <a:gd name="connsiteX2" fmla="*/ 33475 w 6120638"/>
              <a:gd name="connsiteY2" fmla="*/ 41565 h 6858001"/>
              <a:gd name="connsiteX3" fmla="*/ 0 w 6120638"/>
              <a:gd name="connsiteY3" fmla="*/ 6858000 h 6858001"/>
              <a:gd name="connsiteX4" fmla="*/ 6120255 w 6120638"/>
              <a:gd name="connsiteY4" fmla="*/ 6858001 h 685800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41565 h 6868391"/>
              <a:gd name="connsiteX3" fmla="*/ 195125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41565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10392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1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7163" h="6868391">
                <a:moveTo>
                  <a:pt x="6086780" y="6858001"/>
                </a:moveTo>
                <a:cubicBezTo>
                  <a:pt x="6086907" y="4569179"/>
                  <a:pt x="6087036" y="2288822"/>
                  <a:pt x="6087163" y="0"/>
                </a:cubicBezTo>
                <a:lnTo>
                  <a:pt x="0" y="1"/>
                </a:lnTo>
                <a:lnTo>
                  <a:pt x="8088" y="6868391"/>
                </a:lnTo>
                <a:lnTo>
                  <a:pt x="6086780" y="6858001"/>
                </a:lnTo>
                <a:close/>
              </a:path>
            </a:pathLst>
          </a:custGeo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ru-RU" noProof="0" dirty="0"/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:a16="http://schemas.microsoft.com/office/drawing/2014/main" id="{DB1BDD3C-4007-6F47-A072-5AE6B8EAF78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758825" y="6573838"/>
            <a:ext cx="4114800" cy="200025"/>
          </a:xfrm>
        </p:spPr>
        <p:txBody>
          <a:bodyPr/>
          <a:lstStyle>
            <a:lvl1pPr>
              <a:defRPr sz="10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rPr lang="ru-RU"/>
              <a:t>Нижний </a:t>
            </a:r>
            <a:r>
              <a:rPr lang="ru-RU" err="1"/>
              <a:t>коллонтитул</a:t>
            </a:r>
            <a:endParaRPr lang="ru-RU"/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38B3F488-2194-2142-B865-4A4DE7EB12E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044238" y="6573838"/>
            <a:ext cx="765175" cy="153987"/>
          </a:xfrm>
        </p:spPr>
        <p:txBody>
          <a:bodyPr/>
          <a:lstStyle>
            <a:lvl1pPr algn="r"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E5B371FA-9485-0347-89F6-23F6317FCADF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921006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фото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74123CFB-3997-D74A-B5FB-E107EE8666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381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Рисунок 8"/>
          <p:cNvSpPr>
            <a:spLocks noGrp="1"/>
          </p:cNvSpPr>
          <p:nvPr>
            <p:ph type="pic" sz="quarter" idx="16"/>
          </p:nvPr>
        </p:nvSpPr>
        <p:spPr>
          <a:xfrm>
            <a:off x="382588" y="0"/>
            <a:ext cx="11809413" cy="6858000"/>
          </a:xfrm>
          <a:custGeom>
            <a:avLst/>
            <a:gdLst>
              <a:gd name="connsiteX0" fmla="*/ 0 w 6402324"/>
              <a:gd name="connsiteY0" fmla="*/ 6858000 h 6858000"/>
              <a:gd name="connsiteX1" fmla="*/ 1600581 w 6402324"/>
              <a:gd name="connsiteY1" fmla="*/ 0 h 6858000"/>
              <a:gd name="connsiteX2" fmla="*/ 6402324 w 6402324"/>
              <a:gd name="connsiteY2" fmla="*/ 0 h 6858000"/>
              <a:gd name="connsiteX3" fmla="*/ 4801743 w 6402324"/>
              <a:gd name="connsiteY3" fmla="*/ 6858000 h 6858000"/>
              <a:gd name="connsiteX4" fmla="*/ 0 w 6402324"/>
              <a:gd name="connsiteY4" fmla="*/ 6858000 h 6858000"/>
              <a:gd name="connsiteX0" fmla="*/ 0 w 6402324"/>
              <a:gd name="connsiteY0" fmla="*/ 6858000 h 6858000"/>
              <a:gd name="connsiteX1" fmla="*/ 381 w 6402324"/>
              <a:gd name="connsiteY1" fmla="*/ 0 h 6858000"/>
              <a:gd name="connsiteX2" fmla="*/ 6402324 w 6402324"/>
              <a:gd name="connsiteY2" fmla="*/ 0 h 6858000"/>
              <a:gd name="connsiteX3" fmla="*/ 4801743 w 6402324"/>
              <a:gd name="connsiteY3" fmla="*/ 6858000 h 6858000"/>
              <a:gd name="connsiteX4" fmla="*/ 0 w 6402324"/>
              <a:gd name="connsiteY4" fmla="*/ 6858000 h 6858000"/>
              <a:gd name="connsiteX0" fmla="*/ 0 w 8908457"/>
              <a:gd name="connsiteY0" fmla="*/ 6858000 h 6858000"/>
              <a:gd name="connsiteX1" fmla="*/ 381 w 8908457"/>
              <a:gd name="connsiteY1" fmla="*/ 0 h 6858000"/>
              <a:gd name="connsiteX2" fmla="*/ 8908457 w 8908457"/>
              <a:gd name="connsiteY2" fmla="*/ 0 h 6858000"/>
              <a:gd name="connsiteX3" fmla="*/ 4801743 w 8908457"/>
              <a:gd name="connsiteY3" fmla="*/ 6858000 h 6858000"/>
              <a:gd name="connsiteX4" fmla="*/ 0 w 8908457"/>
              <a:gd name="connsiteY4" fmla="*/ 6858000 h 6858000"/>
              <a:gd name="connsiteX0" fmla="*/ 0 w 8908457"/>
              <a:gd name="connsiteY0" fmla="*/ 6858000 h 6866467"/>
              <a:gd name="connsiteX1" fmla="*/ 381 w 8908457"/>
              <a:gd name="connsiteY1" fmla="*/ 0 h 6866467"/>
              <a:gd name="connsiteX2" fmla="*/ 8908457 w 8908457"/>
              <a:gd name="connsiteY2" fmla="*/ 0 h 6866467"/>
              <a:gd name="connsiteX3" fmla="*/ 6393476 w 8908457"/>
              <a:gd name="connsiteY3" fmla="*/ 6866467 h 6866467"/>
              <a:gd name="connsiteX4" fmla="*/ 0 w 8908457"/>
              <a:gd name="connsiteY4" fmla="*/ 6858000 h 6866467"/>
              <a:gd name="connsiteX0" fmla="*/ 0 w 8908457"/>
              <a:gd name="connsiteY0" fmla="*/ 6858000 h 6917267"/>
              <a:gd name="connsiteX1" fmla="*/ 381 w 8908457"/>
              <a:gd name="connsiteY1" fmla="*/ 0 h 6917267"/>
              <a:gd name="connsiteX2" fmla="*/ 8908457 w 8908457"/>
              <a:gd name="connsiteY2" fmla="*/ 0 h 6917267"/>
              <a:gd name="connsiteX3" fmla="*/ 6393476 w 8908457"/>
              <a:gd name="connsiteY3" fmla="*/ 6917267 h 6917267"/>
              <a:gd name="connsiteX4" fmla="*/ 0 w 8908457"/>
              <a:gd name="connsiteY4" fmla="*/ 6858000 h 6917267"/>
              <a:gd name="connsiteX0" fmla="*/ 0 w 8908457"/>
              <a:gd name="connsiteY0" fmla="*/ 6858000 h 6858000"/>
              <a:gd name="connsiteX1" fmla="*/ 381 w 8908457"/>
              <a:gd name="connsiteY1" fmla="*/ 0 h 6858000"/>
              <a:gd name="connsiteX2" fmla="*/ 8908457 w 8908457"/>
              <a:gd name="connsiteY2" fmla="*/ 0 h 6858000"/>
              <a:gd name="connsiteX3" fmla="*/ 6385010 w 8908457"/>
              <a:gd name="connsiteY3" fmla="*/ 6858000 h 6858000"/>
              <a:gd name="connsiteX4" fmla="*/ 0 w 8908457"/>
              <a:gd name="connsiteY4" fmla="*/ 6858000 h 6858000"/>
              <a:gd name="connsiteX0" fmla="*/ 0 w 8823790"/>
              <a:gd name="connsiteY0" fmla="*/ 6858000 h 6858000"/>
              <a:gd name="connsiteX1" fmla="*/ 381 w 8823790"/>
              <a:gd name="connsiteY1" fmla="*/ 0 h 6858000"/>
              <a:gd name="connsiteX2" fmla="*/ 8823790 w 8823790"/>
              <a:gd name="connsiteY2" fmla="*/ 8467 h 6858000"/>
              <a:gd name="connsiteX3" fmla="*/ 6385010 w 8823790"/>
              <a:gd name="connsiteY3" fmla="*/ 6858000 h 6858000"/>
              <a:gd name="connsiteX4" fmla="*/ 0 w 8823790"/>
              <a:gd name="connsiteY4" fmla="*/ 6858000 h 6858000"/>
              <a:gd name="connsiteX0" fmla="*/ 0 w 8874590"/>
              <a:gd name="connsiteY0" fmla="*/ 6858000 h 6858000"/>
              <a:gd name="connsiteX1" fmla="*/ 381 w 8874590"/>
              <a:gd name="connsiteY1" fmla="*/ 0 h 6858000"/>
              <a:gd name="connsiteX2" fmla="*/ 8874590 w 8874590"/>
              <a:gd name="connsiteY2" fmla="*/ 8467 h 6858000"/>
              <a:gd name="connsiteX3" fmla="*/ 6385010 w 8874590"/>
              <a:gd name="connsiteY3" fmla="*/ 6858000 h 6858000"/>
              <a:gd name="connsiteX4" fmla="*/ 0 w 8874590"/>
              <a:gd name="connsiteY4" fmla="*/ 6858000 h 6858000"/>
              <a:gd name="connsiteX0" fmla="*/ 0 w 8849190"/>
              <a:gd name="connsiteY0" fmla="*/ 6858000 h 6858000"/>
              <a:gd name="connsiteX1" fmla="*/ 381 w 8849190"/>
              <a:gd name="connsiteY1" fmla="*/ 0 h 6858000"/>
              <a:gd name="connsiteX2" fmla="*/ 8849190 w 8849190"/>
              <a:gd name="connsiteY2" fmla="*/ 16934 h 6858000"/>
              <a:gd name="connsiteX3" fmla="*/ 6385010 w 8849190"/>
              <a:gd name="connsiteY3" fmla="*/ 6858000 h 6858000"/>
              <a:gd name="connsiteX4" fmla="*/ 0 w 8849190"/>
              <a:gd name="connsiteY4" fmla="*/ 6858000 h 6858000"/>
              <a:gd name="connsiteX0" fmla="*/ 0 w 8586723"/>
              <a:gd name="connsiteY0" fmla="*/ 6858000 h 6858000"/>
              <a:gd name="connsiteX1" fmla="*/ 381 w 8586723"/>
              <a:gd name="connsiteY1" fmla="*/ 0 h 6858000"/>
              <a:gd name="connsiteX2" fmla="*/ 8586723 w 8586723"/>
              <a:gd name="connsiteY2" fmla="*/ 1 h 6858000"/>
              <a:gd name="connsiteX3" fmla="*/ 6385010 w 8586723"/>
              <a:gd name="connsiteY3" fmla="*/ 6858000 h 6858000"/>
              <a:gd name="connsiteX4" fmla="*/ 0 w 8586723"/>
              <a:gd name="connsiteY4" fmla="*/ 6858000 h 6858000"/>
              <a:gd name="connsiteX0" fmla="*/ 0 w 8874589"/>
              <a:gd name="connsiteY0" fmla="*/ 6858000 h 6858000"/>
              <a:gd name="connsiteX1" fmla="*/ 381 w 8874589"/>
              <a:gd name="connsiteY1" fmla="*/ 0 h 6858000"/>
              <a:gd name="connsiteX2" fmla="*/ 8874589 w 8874589"/>
              <a:gd name="connsiteY2" fmla="*/ 8468 h 6858000"/>
              <a:gd name="connsiteX3" fmla="*/ 6385010 w 8874589"/>
              <a:gd name="connsiteY3" fmla="*/ 6858000 h 6858000"/>
              <a:gd name="connsiteX4" fmla="*/ 0 w 8874589"/>
              <a:gd name="connsiteY4" fmla="*/ 6858000 h 6858000"/>
              <a:gd name="connsiteX0" fmla="*/ 0 w 8823789"/>
              <a:gd name="connsiteY0" fmla="*/ 6858000 h 6858000"/>
              <a:gd name="connsiteX1" fmla="*/ 381 w 8823789"/>
              <a:gd name="connsiteY1" fmla="*/ 0 h 6858000"/>
              <a:gd name="connsiteX2" fmla="*/ 8823789 w 8823789"/>
              <a:gd name="connsiteY2" fmla="*/ 16934 h 6858000"/>
              <a:gd name="connsiteX3" fmla="*/ 6385010 w 8823789"/>
              <a:gd name="connsiteY3" fmla="*/ 6858000 h 6858000"/>
              <a:gd name="connsiteX4" fmla="*/ 0 w 8823789"/>
              <a:gd name="connsiteY4" fmla="*/ 6858000 h 6858000"/>
              <a:gd name="connsiteX0" fmla="*/ 0 w 8883055"/>
              <a:gd name="connsiteY0" fmla="*/ 6858000 h 6858000"/>
              <a:gd name="connsiteX1" fmla="*/ 381 w 8883055"/>
              <a:gd name="connsiteY1" fmla="*/ 0 h 6858000"/>
              <a:gd name="connsiteX2" fmla="*/ 8883055 w 8883055"/>
              <a:gd name="connsiteY2" fmla="*/ 8467 h 6858000"/>
              <a:gd name="connsiteX3" fmla="*/ 6385010 w 8883055"/>
              <a:gd name="connsiteY3" fmla="*/ 6858000 h 6858000"/>
              <a:gd name="connsiteX4" fmla="*/ 0 w 8883055"/>
              <a:gd name="connsiteY4" fmla="*/ 6858000 h 6858000"/>
              <a:gd name="connsiteX0" fmla="*/ 0 w 8891522"/>
              <a:gd name="connsiteY0" fmla="*/ 6900333 h 6900333"/>
              <a:gd name="connsiteX1" fmla="*/ 381 w 8891522"/>
              <a:gd name="connsiteY1" fmla="*/ 42333 h 6900333"/>
              <a:gd name="connsiteX2" fmla="*/ 8891522 w 8891522"/>
              <a:gd name="connsiteY2" fmla="*/ 0 h 6900333"/>
              <a:gd name="connsiteX3" fmla="*/ 6385010 w 8891522"/>
              <a:gd name="connsiteY3" fmla="*/ 6900333 h 6900333"/>
              <a:gd name="connsiteX4" fmla="*/ 0 w 8891522"/>
              <a:gd name="connsiteY4" fmla="*/ 6900333 h 6900333"/>
              <a:gd name="connsiteX0" fmla="*/ 0 w 8891522"/>
              <a:gd name="connsiteY0" fmla="*/ 6858000 h 6858000"/>
              <a:gd name="connsiteX1" fmla="*/ 381 w 8891522"/>
              <a:gd name="connsiteY1" fmla="*/ 0 h 6858000"/>
              <a:gd name="connsiteX2" fmla="*/ 8891522 w 8891522"/>
              <a:gd name="connsiteY2" fmla="*/ 1 h 6858000"/>
              <a:gd name="connsiteX3" fmla="*/ 6385010 w 8891522"/>
              <a:gd name="connsiteY3" fmla="*/ 6858000 h 6858000"/>
              <a:gd name="connsiteX4" fmla="*/ 0 w 8891522"/>
              <a:gd name="connsiteY4" fmla="*/ 6858000 h 6858000"/>
              <a:gd name="connsiteX0" fmla="*/ 0 w 12200848"/>
              <a:gd name="connsiteY0" fmla="*/ 6858000 h 6858000"/>
              <a:gd name="connsiteX1" fmla="*/ 12200848 w 12200848"/>
              <a:gd name="connsiteY1" fmla="*/ 0 h 6858000"/>
              <a:gd name="connsiteX2" fmla="*/ 8891522 w 12200848"/>
              <a:gd name="connsiteY2" fmla="*/ 1 h 6858000"/>
              <a:gd name="connsiteX3" fmla="*/ 6385010 w 12200848"/>
              <a:gd name="connsiteY3" fmla="*/ 6858000 h 6858000"/>
              <a:gd name="connsiteX4" fmla="*/ 0 w 12200848"/>
              <a:gd name="connsiteY4" fmla="*/ 6858000 h 6858000"/>
              <a:gd name="connsiteX0" fmla="*/ 5823923 w 5823923"/>
              <a:gd name="connsiteY0" fmla="*/ 6858000 h 6858000"/>
              <a:gd name="connsiteX1" fmla="*/ 5815838 w 5823923"/>
              <a:gd name="connsiteY1" fmla="*/ 0 h 6858000"/>
              <a:gd name="connsiteX2" fmla="*/ 2506512 w 5823923"/>
              <a:gd name="connsiteY2" fmla="*/ 1 h 6858000"/>
              <a:gd name="connsiteX3" fmla="*/ 0 w 5823923"/>
              <a:gd name="connsiteY3" fmla="*/ 6858000 h 6858000"/>
              <a:gd name="connsiteX4" fmla="*/ 5823923 w 5823923"/>
              <a:gd name="connsiteY4" fmla="*/ 6858000 h 6858000"/>
              <a:gd name="connsiteX0" fmla="*/ 5900123 w 5900123"/>
              <a:gd name="connsiteY0" fmla="*/ 6874933 h 6874933"/>
              <a:gd name="connsiteX1" fmla="*/ 5815838 w 5900123"/>
              <a:gd name="connsiteY1" fmla="*/ 0 h 6874933"/>
              <a:gd name="connsiteX2" fmla="*/ 2506512 w 5900123"/>
              <a:gd name="connsiteY2" fmla="*/ 1 h 6874933"/>
              <a:gd name="connsiteX3" fmla="*/ 0 w 5900123"/>
              <a:gd name="connsiteY3" fmla="*/ 6858000 h 6874933"/>
              <a:gd name="connsiteX4" fmla="*/ 5900123 w 5900123"/>
              <a:gd name="connsiteY4" fmla="*/ 6874933 h 6874933"/>
              <a:gd name="connsiteX0" fmla="*/ 5815456 w 5815838"/>
              <a:gd name="connsiteY0" fmla="*/ 6866467 h 6866467"/>
              <a:gd name="connsiteX1" fmla="*/ 5815838 w 5815838"/>
              <a:gd name="connsiteY1" fmla="*/ 0 h 6866467"/>
              <a:gd name="connsiteX2" fmla="*/ 2506512 w 5815838"/>
              <a:gd name="connsiteY2" fmla="*/ 1 h 6866467"/>
              <a:gd name="connsiteX3" fmla="*/ 0 w 5815838"/>
              <a:gd name="connsiteY3" fmla="*/ 6858000 h 6866467"/>
              <a:gd name="connsiteX4" fmla="*/ 5815456 w 5815838"/>
              <a:gd name="connsiteY4" fmla="*/ 6866467 h 6866467"/>
              <a:gd name="connsiteX0" fmla="*/ 5815456 w 5815838"/>
              <a:gd name="connsiteY0" fmla="*/ 7001934 h 7001934"/>
              <a:gd name="connsiteX1" fmla="*/ 5815838 w 5815838"/>
              <a:gd name="connsiteY1" fmla="*/ 0 h 7001934"/>
              <a:gd name="connsiteX2" fmla="*/ 2506512 w 5815838"/>
              <a:gd name="connsiteY2" fmla="*/ 1 h 7001934"/>
              <a:gd name="connsiteX3" fmla="*/ 0 w 5815838"/>
              <a:gd name="connsiteY3" fmla="*/ 6858000 h 7001934"/>
              <a:gd name="connsiteX4" fmla="*/ 5815456 w 5815838"/>
              <a:gd name="connsiteY4" fmla="*/ 7001934 h 7001934"/>
              <a:gd name="connsiteX0" fmla="*/ 5823922 w 5823923"/>
              <a:gd name="connsiteY0" fmla="*/ 6858001 h 6858001"/>
              <a:gd name="connsiteX1" fmla="*/ 5815838 w 5823923"/>
              <a:gd name="connsiteY1" fmla="*/ 0 h 6858001"/>
              <a:gd name="connsiteX2" fmla="*/ 2506512 w 5823923"/>
              <a:gd name="connsiteY2" fmla="*/ 1 h 6858001"/>
              <a:gd name="connsiteX3" fmla="*/ 0 w 5823923"/>
              <a:gd name="connsiteY3" fmla="*/ 6858000 h 6858001"/>
              <a:gd name="connsiteX4" fmla="*/ 5823922 w 5823923"/>
              <a:gd name="connsiteY4" fmla="*/ 6858001 h 6858001"/>
              <a:gd name="connsiteX0" fmla="*/ 5942455 w 5942455"/>
              <a:gd name="connsiteY0" fmla="*/ 6866468 h 6866468"/>
              <a:gd name="connsiteX1" fmla="*/ 5815838 w 5942455"/>
              <a:gd name="connsiteY1" fmla="*/ 0 h 6866468"/>
              <a:gd name="connsiteX2" fmla="*/ 2506512 w 5942455"/>
              <a:gd name="connsiteY2" fmla="*/ 1 h 6866468"/>
              <a:gd name="connsiteX3" fmla="*/ 0 w 5942455"/>
              <a:gd name="connsiteY3" fmla="*/ 6858000 h 6866468"/>
              <a:gd name="connsiteX4" fmla="*/ 5942455 w 5942455"/>
              <a:gd name="connsiteY4" fmla="*/ 6866468 h 6866468"/>
              <a:gd name="connsiteX0" fmla="*/ 5806988 w 5815838"/>
              <a:gd name="connsiteY0" fmla="*/ 6874935 h 6874935"/>
              <a:gd name="connsiteX1" fmla="*/ 5815838 w 5815838"/>
              <a:gd name="connsiteY1" fmla="*/ 0 h 6874935"/>
              <a:gd name="connsiteX2" fmla="*/ 2506512 w 5815838"/>
              <a:gd name="connsiteY2" fmla="*/ 1 h 6874935"/>
              <a:gd name="connsiteX3" fmla="*/ 0 w 5815838"/>
              <a:gd name="connsiteY3" fmla="*/ 6858000 h 6874935"/>
              <a:gd name="connsiteX4" fmla="*/ 5806988 w 5815838"/>
              <a:gd name="connsiteY4" fmla="*/ 6874935 h 6874935"/>
              <a:gd name="connsiteX0" fmla="*/ 5806988 w 6958838"/>
              <a:gd name="connsiteY0" fmla="*/ 6874934 h 6874934"/>
              <a:gd name="connsiteX1" fmla="*/ 6958838 w 6958838"/>
              <a:gd name="connsiteY1" fmla="*/ 8466 h 6874934"/>
              <a:gd name="connsiteX2" fmla="*/ 2506512 w 6958838"/>
              <a:gd name="connsiteY2" fmla="*/ 0 h 6874934"/>
              <a:gd name="connsiteX3" fmla="*/ 0 w 6958838"/>
              <a:gd name="connsiteY3" fmla="*/ 6857999 h 6874934"/>
              <a:gd name="connsiteX4" fmla="*/ 5806988 w 6958838"/>
              <a:gd name="connsiteY4" fmla="*/ 6874934 h 6874934"/>
              <a:gd name="connsiteX0" fmla="*/ 6958455 w 6958838"/>
              <a:gd name="connsiteY0" fmla="*/ 6858001 h 6858001"/>
              <a:gd name="connsiteX1" fmla="*/ 6958838 w 6958838"/>
              <a:gd name="connsiteY1" fmla="*/ 8466 h 6858001"/>
              <a:gd name="connsiteX2" fmla="*/ 2506512 w 6958838"/>
              <a:gd name="connsiteY2" fmla="*/ 0 h 6858001"/>
              <a:gd name="connsiteX3" fmla="*/ 0 w 6958838"/>
              <a:gd name="connsiteY3" fmla="*/ 6857999 h 6858001"/>
              <a:gd name="connsiteX4" fmla="*/ 6958455 w 6958838"/>
              <a:gd name="connsiteY4" fmla="*/ 6858001 h 6858001"/>
              <a:gd name="connsiteX0" fmla="*/ 6958455 w 6967305"/>
              <a:gd name="connsiteY0" fmla="*/ 6858001 h 6858001"/>
              <a:gd name="connsiteX1" fmla="*/ 6967305 w 6967305"/>
              <a:gd name="connsiteY1" fmla="*/ 126999 h 6858001"/>
              <a:gd name="connsiteX2" fmla="*/ 2506512 w 6967305"/>
              <a:gd name="connsiteY2" fmla="*/ 0 h 6858001"/>
              <a:gd name="connsiteX3" fmla="*/ 0 w 6967305"/>
              <a:gd name="connsiteY3" fmla="*/ 6857999 h 6858001"/>
              <a:gd name="connsiteX4" fmla="*/ 6958455 w 6967305"/>
              <a:gd name="connsiteY4" fmla="*/ 6858001 h 6858001"/>
              <a:gd name="connsiteX0" fmla="*/ 6958455 w 6967305"/>
              <a:gd name="connsiteY0" fmla="*/ 6866469 h 6866469"/>
              <a:gd name="connsiteX1" fmla="*/ 6967305 w 6967305"/>
              <a:gd name="connsiteY1" fmla="*/ 0 h 6866469"/>
              <a:gd name="connsiteX2" fmla="*/ 2506512 w 6967305"/>
              <a:gd name="connsiteY2" fmla="*/ 8468 h 6866469"/>
              <a:gd name="connsiteX3" fmla="*/ 0 w 6967305"/>
              <a:gd name="connsiteY3" fmla="*/ 6866467 h 6866469"/>
              <a:gd name="connsiteX4" fmla="*/ 6958455 w 6967305"/>
              <a:gd name="connsiteY4" fmla="*/ 6866469 h 6866469"/>
              <a:gd name="connsiteX0" fmla="*/ 7102388 w 7102388"/>
              <a:gd name="connsiteY0" fmla="*/ 6858002 h 6866467"/>
              <a:gd name="connsiteX1" fmla="*/ 6967305 w 7102388"/>
              <a:gd name="connsiteY1" fmla="*/ 0 h 6866467"/>
              <a:gd name="connsiteX2" fmla="*/ 2506512 w 7102388"/>
              <a:gd name="connsiteY2" fmla="*/ 8468 h 6866467"/>
              <a:gd name="connsiteX3" fmla="*/ 0 w 7102388"/>
              <a:gd name="connsiteY3" fmla="*/ 6866467 h 6866467"/>
              <a:gd name="connsiteX4" fmla="*/ 7102388 w 7102388"/>
              <a:gd name="connsiteY4" fmla="*/ 6858002 h 6866467"/>
              <a:gd name="connsiteX0" fmla="*/ 6966921 w 6967305"/>
              <a:gd name="connsiteY0" fmla="*/ 6874935 h 6874935"/>
              <a:gd name="connsiteX1" fmla="*/ 6967305 w 6967305"/>
              <a:gd name="connsiteY1" fmla="*/ 0 h 6874935"/>
              <a:gd name="connsiteX2" fmla="*/ 2506512 w 6967305"/>
              <a:gd name="connsiteY2" fmla="*/ 8468 h 6874935"/>
              <a:gd name="connsiteX3" fmla="*/ 0 w 6967305"/>
              <a:gd name="connsiteY3" fmla="*/ 6866467 h 6874935"/>
              <a:gd name="connsiteX4" fmla="*/ 6966921 w 6967305"/>
              <a:gd name="connsiteY4" fmla="*/ 6874935 h 6874935"/>
              <a:gd name="connsiteX0" fmla="*/ 6983855 w 6983855"/>
              <a:gd name="connsiteY0" fmla="*/ 6968068 h 6968068"/>
              <a:gd name="connsiteX1" fmla="*/ 6967305 w 6983855"/>
              <a:gd name="connsiteY1" fmla="*/ 0 h 6968068"/>
              <a:gd name="connsiteX2" fmla="*/ 2506512 w 6983855"/>
              <a:gd name="connsiteY2" fmla="*/ 8468 h 6968068"/>
              <a:gd name="connsiteX3" fmla="*/ 0 w 6983855"/>
              <a:gd name="connsiteY3" fmla="*/ 6866467 h 6968068"/>
              <a:gd name="connsiteX4" fmla="*/ 6983855 w 6983855"/>
              <a:gd name="connsiteY4" fmla="*/ 6968068 h 6968068"/>
              <a:gd name="connsiteX0" fmla="*/ 6966921 w 6967305"/>
              <a:gd name="connsiteY0" fmla="*/ 6874934 h 6874934"/>
              <a:gd name="connsiteX1" fmla="*/ 6967305 w 6967305"/>
              <a:gd name="connsiteY1" fmla="*/ 0 h 6874934"/>
              <a:gd name="connsiteX2" fmla="*/ 2506512 w 6967305"/>
              <a:gd name="connsiteY2" fmla="*/ 8468 h 6874934"/>
              <a:gd name="connsiteX3" fmla="*/ 0 w 6967305"/>
              <a:gd name="connsiteY3" fmla="*/ 6866467 h 6874934"/>
              <a:gd name="connsiteX4" fmla="*/ 6966921 w 6967305"/>
              <a:gd name="connsiteY4" fmla="*/ 6874934 h 6874934"/>
              <a:gd name="connsiteX0" fmla="*/ 6966921 w 6966921"/>
              <a:gd name="connsiteY0" fmla="*/ 6866467 h 6866467"/>
              <a:gd name="connsiteX1" fmla="*/ 6120638 w 6966921"/>
              <a:gd name="connsiteY1" fmla="*/ 0 h 6866467"/>
              <a:gd name="connsiteX2" fmla="*/ 2506512 w 6966921"/>
              <a:gd name="connsiteY2" fmla="*/ 1 h 6866467"/>
              <a:gd name="connsiteX3" fmla="*/ 0 w 6966921"/>
              <a:gd name="connsiteY3" fmla="*/ 6858000 h 6866467"/>
              <a:gd name="connsiteX4" fmla="*/ 6966921 w 6966921"/>
              <a:gd name="connsiteY4" fmla="*/ 6866467 h 6866467"/>
              <a:gd name="connsiteX0" fmla="*/ 6120255 w 6120638"/>
              <a:gd name="connsiteY0" fmla="*/ 6858001 h 6858001"/>
              <a:gd name="connsiteX1" fmla="*/ 6120638 w 6120638"/>
              <a:gd name="connsiteY1" fmla="*/ 0 h 6858001"/>
              <a:gd name="connsiteX2" fmla="*/ 2506512 w 6120638"/>
              <a:gd name="connsiteY2" fmla="*/ 1 h 6858001"/>
              <a:gd name="connsiteX3" fmla="*/ 0 w 6120638"/>
              <a:gd name="connsiteY3" fmla="*/ 6858000 h 6858001"/>
              <a:gd name="connsiteX4" fmla="*/ 6120255 w 6120638"/>
              <a:gd name="connsiteY4" fmla="*/ 6858001 h 6858001"/>
              <a:gd name="connsiteX0" fmla="*/ 6120255 w 6120638"/>
              <a:gd name="connsiteY0" fmla="*/ 6858001 h 6858001"/>
              <a:gd name="connsiteX1" fmla="*/ 6120638 w 6120638"/>
              <a:gd name="connsiteY1" fmla="*/ 0 h 6858001"/>
              <a:gd name="connsiteX2" fmla="*/ 33475 w 6120638"/>
              <a:gd name="connsiteY2" fmla="*/ 41565 h 6858001"/>
              <a:gd name="connsiteX3" fmla="*/ 0 w 6120638"/>
              <a:gd name="connsiteY3" fmla="*/ 6858000 h 6858001"/>
              <a:gd name="connsiteX4" fmla="*/ 6120255 w 6120638"/>
              <a:gd name="connsiteY4" fmla="*/ 6858001 h 685800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41565 h 6868391"/>
              <a:gd name="connsiteX3" fmla="*/ 195125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41565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10392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  <a:gd name="connsiteX0" fmla="*/ 6086780 w 6087163"/>
              <a:gd name="connsiteY0" fmla="*/ 6858001 h 6868391"/>
              <a:gd name="connsiteX1" fmla="*/ 6087163 w 6087163"/>
              <a:gd name="connsiteY1" fmla="*/ 0 h 6868391"/>
              <a:gd name="connsiteX2" fmla="*/ 0 w 6087163"/>
              <a:gd name="connsiteY2" fmla="*/ 1 h 6868391"/>
              <a:gd name="connsiteX3" fmla="*/ 8088 w 6087163"/>
              <a:gd name="connsiteY3" fmla="*/ 6868391 h 6868391"/>
              <a:gd name="connsiteX4" fmla="*/ 6086780 w 6087163"/>
              <a:gd name="connsiteY4" fmla="*/ 6858001 h 686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7163" h="6868391">
                <a:moveTo>
                  <a:pt x="6086780" y="6858001"/>
                </a:moveTo>
                <a:cubicBezTo>
                  <a:pt x="6086907" y="4569179"/>
                  <a:pt x="6087036" y="2288822"/>
                  <a:pt x="6087163" y="0"/>
                </a:cubicBezTo>
                <a:lnTo>
                  <a:pt x="0" y="1"/>
                </a:lnTo>
                <a:lnTo>
                  <a:pt x="8088" y="6868391"/>
                </a:lnTo>
                <a:lnTo>
                  <a:pt x="6086780" y="6858001"/>
                </a:lnTo>
                <a:close/>
              </a:path>
            </a:pathLst>
          </a:custGeo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ru-RU" noProof="0" dirty="0"/>
          </a:p>
        </p:txBody>
      </p:sp>
      <p:sp>
        <p:nvSpPr>
          <p:cNvPr id="4" name="Нижний колонтитул 4">
            <a:extLst>
              <a:ext uri="{FF2B5EF4-FFF2-40B4-BE49-F238E27FC236}">
                <a16:creationId xmlns:a16="http://schemas.microsoft.com/office/drawing/2014/main" id="{AC8463E6-BAC8-164D-8140-E167D0ECF16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769938" y="6573838"/>
            <a:ext cx="4114800" cy="2000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ru-RU"/>
              <a:t>Нижний </a:t>
            </a:r>
            <a:r>
              <a:rPr lang="ru-RU" err="1"/>
              <a:t>коллонтитул</a:t>
            </a:r>
            <a:endParaRPr lang="ru-RU"/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B92AD35E-AE42-EC4E-B6F0-496261DECAB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044238" y="6573838"/>
            <a:ext cx="765175" cy="153987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036865A6-F510-2849-AC2F-5E5316C6947E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526819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Лозунговый слайд">
    <p:bg>
      <p:bgPr>
        <a:solidFill>
          <a:srgbClr val="FAEB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72E46163-EA9C-704F-A7DD-565471ED77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381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Объект 2"/>
          <p:cNvSpPr>
            <a:spLocks noGrp="1"/>
          </p:cNvSpPr>
          <p:nvPr>
            <p:ph idx="14"/>
          </p:nvPr>
        </p:nvSpPr>
        <p:spPr>
          <a:xfrm>
            <a:off x="765175" y="2282824"/>
            <a:ext cx="11036300" cy="3385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0" i="0" cap="none" baseline="0">
                <a:solidFill>
                  <a:schemeClr val="tx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Заголовок 1"/>
          <p:cNvSpPr>
            <a:spLocks noGrp="1"/>
          </p:cNvSpPr>
          <p:nvPr>
            <p:ph type="title"/>
          </p:nvPr>
        </p:nvSpPr>
        <p:spPr>
          <a:xfrm>
            <a:off x="767291" y="478121"/>
            <a:ext cx="7228947" cy="645203"/>
          </a:xfrm>
        </p:spPr>
        <p:txBody>
          <a:bodyPr/>
          <a:lstStyle>
            <a:lvl1pPr>
              <a:defRPr sz="2600" b="0" i="0" cap="none" baseline="0"/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26" name="Объект 2"/>
          <p:cNvSpPr>
            <a:spLocks noGrp="1"/>
          </p:cNvSpPr>
          <p:nvPr>
            <p:ph idx="13"/>
          </p:nvPr>
        </p:nvSpPr>
        <p:spPr>
          <a:xfrm>
            <a:off x="767291" y="1298204"/>
            <a:ext cx="7228947" cy="276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 baseline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DA705DAA-AEDA-DC42-87DB-868CCA5527D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65175" y="6573838"/>
            <a:ext cx="4114800" cy="200025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rPr lang="ru-RU"/>
              <a:t>Нижний </a:t>
            </a:r>
            <a:r>
              <a:rPr lang="ru-RU" err="1"/>
              <a:t>коллонтитул</a:t>
            </a:r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4EE2D932-6AEF-D446-8BC7-67D812DB204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044238" y="6573838"/>
            <a:ext cx="765175" cy="153987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>
              <a:defRPr/>
            </a:pPr>
            <a:fld id="{667F6EFC-0960-994A-89AD-8BAF98C98421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05490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инальный слайд">
    <p:bg>
      <p:bgPr>
        <a:solidFill>
          <a:srgbClr val="7F7F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>
            <a:extLst>
              <a:ext uri="{FF2B5EF4-FFF2-40B4-BE49-F238E27FC236}">
                <a16:creationId xmlns:a16="http://schemas.microsoft.com/office/drawing/2014/main" id="{1F8C7204-0B54-F341-9A5E-9445A41B7D59}"/>
              </a:ext>
            </a:extLst>
          </p:cNvPr>
          <p:cNvSpPr/>
          <p:nvPr userDrawn="1"/>
        </p:nvSpPr>
        <p:spPr>
          <a:xfrm>
            <a:off x="763588" y="0"/>
            <a:ext cx="9898062" cy="6858000"/>
          </a:xfrm>
          <a:prstGeom prst="rect">
            <a:avLst/>
          </a:prstGeom>
          <a:solidFill>
            <a:srgbClr val="181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BD3A2294-15D1-4744-8FBF-1EBF8092E5DC}"/>
              </a:ext>
            </a:extLst>
          </p:cNvPr>
          <p:cNvSpPr txBox="1">
            <a:spLocks/>
          </p:cNvSpPr>
          <p:nvPr userDrawn="1"/>
        </p:nvSpPr>
        <p:spPr>
          <a:xfrm>
            <a:off x="1149350" y="6594475"/>
            <a:ext cx="2292350" cy="173038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charset="0"/>
              <a:buNone/>
              <a:defRPr sz="24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/>
              <a:buNone/>
              <a:defRPr sz="2000" b="0" i="0" kern="1200" baseline="0">
                <a:solidFill>
                  <a:schemeClr val="tx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/>
              <a:buNone/>
              <a:defRPr sz="1800" b="0" i="0" kern="1200" baseline="0">
                <a:solidFill>
                  <a:schemeClr val="tx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50000"/>
                </a:schemeClr>
              </a:buClr>
              <a:buFont typeface="Arial"/>
              <a:buNone/>
              <a:defRPr sz="1600" b="0" i="0" kern="1200" baseline="0">
                <a:solidFill>
                  <a:schemeClr val="tx1">
                    <a:lumMod val="60000"/>
                    <a:lumOff val="40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50000"/>
                </a:schemeClr>
              </a:buClr>
              <a:buFont typeface="Arial"/>
              <a:buNone/>
              <a:defRPr sz="1600" b="0" i="0" kern="1200" baseline="0">
                <a:solidFill>
                  <a:schemeClr val="tx1">
                    <a:lumMod val="60000"/>
                    <a:lumOff val="40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sz="1000" dirty="0"/>
              <a:t>raiffeisen.ru</a:t>
            </a:r>
            <a:endParaRPr lang="ru-RU" sz="1000" dirty="0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53919AD3-CFF4-B548-8C50-814CC83FDE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5" y="0"/>
            <a:ext cx="76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Заголовок 1"/>
          <p:cNvSpPr>
            <a:spLocks noGrp="1"/>
          </p:cNvSpPr>
          <p:nvPr>
            <p:ph type="ctrTitle"/>
          </p:nvPr>
        </p:nvSpPr>
        <p:spPr>
          <a:xfrm>
            <a:off x="1149881" y="1144588"/>
            <a:ext cx="5322357" cy="553998"/>
          </a:xfrm>
        </p:spPr>
        <p:txBody>
          <a:bodyPr/>
          <a:lstStyle>
            <a:lvl1pPr algn="l">
              <a:defRPr sz="4000" b="0" i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491808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инальный слайд с фото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14EA4895-B61E-5248-BFB5-5B8C5D9DBA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125" y="0"/>
            <a:ext cx="1144587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8">
            <a:extLst>
              <a:ext uri="{FF2B5EF4-FFF2-40B4-BE49-F238E27FC236}">
                <a16:creationId xmlns:a16="http://schemas.microsoft.com/office/drawing/2014/main" id="{F0F17B14-13F8-574D-80AB-ED5D066FE88E}"/>
              </a:ext>
            </a:extLst>
          </p:cNvPr>
          <p:cNvSpPr/>
          <p:nvPr userDrawn="1"/>
        </p:nvSpPr>
        <p:spPr>
          <a:xfrm>
            <a:off x="758825" y="0"/>
            <a:ext cx="6107113" cy="6858000"/>
          </a:xfrm>
          <a:prstGeom prst="rect">
            <a:avLst/>
          </a:prstGeom>
          <a:solidFill>
            <a:srgbClr val="181C2B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CF1179AD-3CEB-4540-9978-424B3FCA2A97}"/>
              </a:ext>
            </a:extLst>
          </p:cNvPr>
          <p:cNvSpPr txBox="1">
            <a:spLocks/>
          </p:cNvSpPr>
          <p:nvPr userDrawn="1"/>
        </p:nvSpPr>
        <p:spPr>
          <a:xfrm>
            <a:off x="1149350" y="6594475"/>
            <a:ext cx="2292350" cy="173038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charset="0"/>
              <a:buNone/>
              <a:defRPr sz="24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/>
              <a:buNone/>
              <a:defRPr sz="2000" b="0" i="0" kern="1200" baseline="0">
                <a:solidFill>
                  <a:schemeClr val="tx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/>
              <a:buNone/>
              <a:defRPr sz="1800" b="0" i="0" kern="1200" baseline="0">
                <a:solidFill>
                  <a:schemeClr val="tx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50000"/>
                </a:schemeClr>
              </a:buClr>
              <a:buFont typeface="Arial"/>
              <a:buNone/>
              <a:defRPr sz="1600" b="0" i="0" kern="1200" baseline="0">
                <a:solidFill>
                  <a:schemeClr val="tx1">
                    <a:lumMod val="60000"/>
                    <a:lumOff val="40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50000"/>
                </a:schemeClr>
              </a:buClr>
              <a:buFont typeface="Arial"/>
              <a:buNone/>
              <a:defRPr sz="1600" b="0" i="0" kern="1200" baseline="0">
                <a:solidFill>
                  <a:schemeClr val="tx1">
                    <a:lumMod val="60000"/>
                    <a:lumOff val="40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sz="1000" dirty="0"/>
              <a:t>raiffeisen.ru</a:t>
            </a:r>
            <a:endParaRPr lang="ru-RU" sz="1000" dirty="0"/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F40C1CCB-7473-2D4F-9649-71789CB2A8B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5" y="0"/>
            <a:ext cx="76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Заголовок 1"/>
          <p:cNvSpPr>
            <a:spLocks noGrp="1"/>
          </p:cNvSpPr>
          <p:nvPr>
            <p:ph type="ctrTitle"/>
          </p:nvPr>
        </p:nvSpPr>
        <p:spPr>
          <a:xfrm>
            <a:off x="1149881" y="1144588"/>
            <a:ext cx="5322357" cy="553998"/>
          </a:xfrm>
        </p:spPr>
        <p:txBody>
          <a:bodyPr/>
          <a:lstStyle>
            <a:lvl1pPr algn="l">
              <a:defRPr sz="4000" b="0" i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557387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сновной ">
  <p:cSld name="Основной 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subTitle" idx="1"/>
          </p:nvPr>
        </p:nvSpPr>
        <p:spPr>
          <a:xfrm>
            <a:off x="550863" y="598045"/>
            <a:ext cx="11090274" cy="583399"/>
          </a:xfrm>
          <a:prstGeom prst="rect">
            <a:avLst/>
          </a:prstGeom>
          <a:noFill/>
          <a:ln>
            <a:noFill/>
          </a:ln>
        </p:spPr>
        <p:txBody>
          <a:bodyPr spcFirstLastPara="1" lIns="91425" tIns="91425" rIns="91425" bIns="91425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2879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794"/>
              </a:spcBef>
              <a:spcAft>
                <a:spcPts val="0"/>
              </a:spcAft>
              <a:buClr>
                <a:schemeClr val="dk1"/>
              </a:buClr>
              <a:buSzPts val="993"/>
              <a:buFont typeface="Arial"/>
              <a:buNone/>
              <a:defRPr sz="89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07257" marR="0" lvl="2" indent="-4588" algn="l" rtl="0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544"/>
              <a:buFont typeface="Arial"/>
              <a:buNone/>
              <a:defRPr sz="138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60886" marR="0" lvl="3" indent="-1170" algn="l" rtl="0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323"/>
              <a:buFont typeface="Arial"/>
              <a:buNone/>
              <a:defRPr sz="119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14515" marR="0" lvl="4" indent="-9177" algn="l" rtl="0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323"/>
              <a:buFont typeface="Arial"/>
              <a:buNone/>
              <a:defRPr sz="119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494959" marR="0" lvl="5" indent="-232573" algn="l" rtl="0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985"/>
              <a:buFont typeface="Arial"/>
              <a:buChar char="•"/>
              <a:defRPr sz="1786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48588" marR="0" lvl="6" indent="-229154" algn="l" rtl="0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985"/>
              <a:buFont typeface="Arial"/>
              <a:buChar char="•"/>
              <a:defRPr sz="1786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02216" marR="0" lvl="7" indent="-237161" algn="l" rtl="0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985"/>
              <a:buFont typeface="Arial"/>
              <a:buChar char="•"/>
              <a:defRPr sz="1786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55845" marR="0" lvl="8" indent="-233742" algn="l" rtl="0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985"/>
              <a:buFont typeface="Arial"/>
              <a:buChar char="•"/>
              <a:defRPr sz="1786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2"/>
          </p:nvPr>
        </p:nvSpPr>
        <p:spPr>
          <a:xfrm>
            <a:off x="1019174" y="1474336"/>
            <a:ext cx="1101880" cy="428420"/>
          </a:xfrm>
          <a:prstGeom prst="rect">
            <a:avLst/>
          </a:prstGeom>
          <a:noFill/>
          <a:ln>
            <a:noFill/>
          </a:ln>
        </p:spPr>
        <p:txBody>
          <a:bodyPr spcFirstLastPara="1" lIns="91425" tIns="91425" rIns="91425" bIns="91425"/>
          <a:lstStyle>
            <a:lvl1pPr marL="411343" marR="0" lvl="0" indent="-205671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44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822686" marR="0" lvl="1" indent="-205671" algn="l" rtl="0">
              <a:lnSpc>
                <a:spcPct val="100000"/>
              </a:lnSpc>
              <a:spcBef>
                <a:spcPts val="794"/>
              </a:spcBef>
              <a:spcAft>
                <a:spcPts val="0"/>
              </a:spcAft>
              <a:buClr>
                <a:schemeClr val="dk1"/>
              </a:buClr>
              <a:buSzPts val="993"/>
              <a:buFont typeface="Arial"/>
              <a:buNone/>
              <a:defRPr sz="89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34029" marR="0" lvl="2" indent="-205671" algn="l" rtl="0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544"/>
              <a:buFont typeface="Arial"/>
              <a:buNone/>
              <a:defRPr sz="138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45371" marR="0" lvl="3" indent="-205671" algn="l" rtl="0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323"/>
              <a:buFont typeface="Arial"/>
              <a:buNone/>
              <a:defRPr sz="119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6714" marR="0" lvl="4" indent="-205671" algn="l" rtl="0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323"/>
              <a:buFont typeface="Arial"/>
              <a:buNone/>
              <a:defRPr sz="119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468057" marR="0" lvl="5" indent="-319076" algn="l" rtl="0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985"/>
              <a:buFont typeface="Arial"/>
              <a:buChar char="•"/>
              <a:defRPr sz="1786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879400" marR="0" lvl="6" indent="-319076" algn="l" rtl="0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985"/>
              <a:buFont typeface="Arial"/>
              <a:buChar char="•"/>
              <a:defRPr sz="1786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90743" marR="0" lvl="7" indent="-319076" algn="l" rtl="0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985"/>
              <a:buFont typeface="Arial"/>
              <a:buChar char="•"/>
              <a:defRPr sz="1786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702086" marR="0" lvl="8" indent="-319076" algn="l" rtl="0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985"/>
              <a:buFont typeface="Arial"/>
              <a:buChar char="•"/>
              <a:defRPr sz="1786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3"/>
          </p:nvPr>
        </p:nvSpPr>
        <p:spPr>
          <a:xfrm>
            <a:off x="1022145" y="6445691"/>
            <a:ext cx="442771" cy="284343"/>
          </a:xfrm>
          <a:prstGeom prst="rect">
            <a:avLst/>
          </a:prstGeom>
          <a:noFill/>
          <a:ln>
            <a:noFill/>
          </a:ln>
        </p:spPr>
        <p:txBody>
          <a:bodyPr spcFirstLastPara="1" lIns="91425" tIns="91425" rIns="91425" bIns="91425"/>
          <a:lstStyle>
            <a:lvl1pPr marL="411343" marR="0" lvl="0" indent="-20567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72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822686" marR="0" lvl="1" indent="-205671" algn="l" rtl="0">
              <a:lnSpc>
                <a:spcPct val="100000"/>
              </a:lnSpc>
              <a:spcBef>
                <a:spcPts val="794"/>
              </a:spcBef>
              <a:spcAft>
                <a:spcPts val="0"/>
              </a:spcAft>
              <a:buClr>
                <a:schemeClr val="dk1"/>
              </a:buClr>
              <a:buSzPts val="993"/>
              <a:buFont typeface="Arial"/>
              <a:buNone/>
              <a:defRPr sz="89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234029" marR="0" lvl="2" indent="-205671" algn="l" rtl="0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544"/>
              <a:buFont typeface="Arial"/>
              <a:buNone/>
              <a:defRPr sz="138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45371" marR="0" lvl="3" indent="-205671" algn="l" rtl="0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323"/>
              <a:buFont typeface="Arial"/>
              <a:buNone/>
              <a:defRPr sz="119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6714" marR="0" lvl="4" indent="-205671" algn="l" rtl="0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323"/>
              <a:buFont typeface="Arial"/>
              <a:buNone/>
              <a:defRPr sz="119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468057" marR="0" lvl="5" indent="-319076" algn="l" rtl="0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985"/>
              <a:buFont typeface="Arial"/>
              <a:buChar char="•"/>
              <a:defRPr sz="1786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879400" marR="0" lvl="6" indent="-319076" algn="l" rtl="0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985"/>
              <a:buFont typeface="Arial"/>
              <a:buChar char="•"/>
              <a:defRPr sz="1786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90743" marR="0" lvl="7" indent="-319076" algn="l" rtl="0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985"/>
              <a:buFont typeface="Arial"/>
              <a:buChar char="•"/>
              <a:defRPr sz="1786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702086" marR="0" lvl="8" indent="-319076" algn="l" rtl="0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985"/>
              <a:buFont typeface="Arial"/>
              <a:buChar char="•"/>
              <a:defRPr sz="1786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ctrTitle"/>
          </p:nvPr>
        </p:nvSpPr>
        <p:spPr>
          <a:xfrm>
            <a:off x="550863" y="122157"/>
            <a:ext cx="1269578" cy="335703"/>
          </a:xfrm>
          <a:prstGeom prst="rect">
            <a:avLst/>
          </a:prstGeom>
          <a:noFill/>
          <a:ln>
            <a:noFill/>
          </a:ln>
        </p:spPr>
        <p:txBody>
          <a:bodyPr spcFirstLastPara="1" lIns="91425" tIns="91425" rIns="91425" bIns="91425" anchor="b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13"/>
              <a:buFont typeface="Arial"/>
              <a:buNone/>
              <a:defRPr sz="1091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619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619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619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619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619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619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619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619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9232074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Основной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50863" y="598045"/>
            <a:ext cx="11090275" cy="479422"/>
          </a:xfrm>
        </p:spPr>
        <p:txBody>
          <a:bodyPr tIns="36000" rtlCol="0"/>
          <a:lstStyle>
            <a:lvl1pPr>
              <a:defRPr lang="ru-RU" sz="2879" b="1" baseline="0" dirty="0">
                <a:solidFill>
                  <a:schemeClr val="tx1"/>
                </a:solidFill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/>
          </p:nvPr>
        </p:nvSpPr>
        <p:spPr>
          <a:xfrm>
            <a:off x="1019174" y="1474336"/>
            <a:ext cx="1688219" cy="224870"/>
          </a:xfrm>
          <a:noFill/>
        </p:spPr>
        <p:txBody>
          <a:bodyPr wrap="none"/>
          <a:lstStyle>
            <a:lvl1pPr>
              <a:lnSpc>
                <a:spcPct val="110000"/>
              </a:lnSpc>
              <a:defRPr sz="1440">
                <a:latin typeface="+mn-lt"/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" name="Текст 12"/>
          <p:cNvSpPr>
            <a:spLocks noGrp="1"/>
          </p:cNvSpPr>
          <p:nvPr>
            <p:ph type="body" sz="quarter" idx="11"/>
          </p:nvPr>
        </p:nvSpPr>
        <p:spPr>
          <a:xfrm>
            <a:off x="1022145" y="6445691"/>
            <a:ext cx="886461" cy="110800"/>
          </a:xfrm>
        </p:spPr>
        <p:txBody>
          <a:bodyPr wrap="none"/>
          <a:lstStyle>
            <a:lvl1pPr>
              <a:defRPr sz="720" baseline="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301143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сновной ">
  <p:cSld name="2_Основной 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>
            <a:spLocks noGrp="1"/>
          </p:cNvSpPr>
          <p:nvPr>
            <p:ph type="subTitle" idx="1"/>
          </p:nvPr>
        </p:nvSpPr>
        <p:spPr>
          <a:xfrm>
            <a:off x="550863" y="598045"/>
            <a:ext cx="11090274" cy="434856"/>
          </a:xfrm>
          <a:prstGeom prst="rect">
            <a:avLst/>
          </a:prstGeom>
          <a:noFill/>
          <a:ln>
            <a:noFill/>
          </a:ln>
        </p:spPr>
        <p:txBody>
          <a:bodyPr spcFirstLastPara="1" tIns="360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2879" b="1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794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1019174" y="1474336"/>
            <a:ext cx="1101880" cy="245601"/>
          </a:xfrm>
          <a:prstGeom prst="rect">
            <a:avLst/>
          </a:prstGeom>
          <a:noFill/>
          <a:ln>
            <a:noFill/>
          </a:ln>
        </p:spPr>
        <p:txBody>
          <a:bodyPr spcFirstLastPara="1"/>
          <a:lstStyle>
            <a:lvl1pPr marL="411343" lvl="0" indent="-205671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40">
                <a:latin typeface="Arial"/>
                <a:ea typeface="Arial"/>
                <a:cs typeface="Arial"/>
                <a:sym typeface="Arial"/>
              </a:defRPr>
            </a:lvl1pPr>
            <a:lvl2pPr marL="822686" lvl="1" indent="-205671" algn="l">
              <a:lnSpc>
                <a:spcPct val="100000"/>
              </a:lnSpc>
              <a:spcBef>
                <a:spcPts val="794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234029" lvl="2" indent="-205671" algn="l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645371" lvl="3" indent="-205671" algn="l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056714" lvl="4" indent="-205671" algn="l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468057" lvl="5" indent="-308507" algn="l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879400" lvl="6" indent="-308507" algn="l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290743" lvl="7" indent="-308507" algn="l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702086" lvl="8" indent="-308507" algn="l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1022145" y="6445691"/>
            <a:ext cx="442771" cy="100474"/>
          </a:xfrm>
          <a:prstGeom prst="rect">
            <a:avLst/>
          </a:prstGeom>
          <a:noFill/>
          <a:ln>
            <a:noFill/>
          </a:ln>
        </p:spPr>
        <p:txBody>
          <a:bodyPr spcFirstLastPara="1"/>
          <a:lstStyle>
            <a:lvl1pPr marL="411343" lvl="0" indent="-20567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720">
                <a:latin typeface="Arial"/>
                <a:ea typeface="Arial"/>
                <a:cs typeface="Arial"/>
                <a:sym typeface="Arial"/>
              </a:defRPr>
            </a:lvl1pPr>
            <a:lvl2pPr marL="822686" lvl="1" indent="-205671" algn="l">
              <a:lnSpc>
                <a:spcPct val="100000"/>
              </a:lnSpc>
              <a:spcBef>
                <a:spcPts val="794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234029" lvl="2" indent="-205671" algn="l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645371" lvl="3" indent="-205671" algn="l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056714" lvl="4" indent="-205671" algn="l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468057" lvl="5" indent="-308507" algn="l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879400" lvl="6" indent="-308507" algn="l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290743" lvl="7" indent="-308507" algn="l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702086" lvl="8" indent="-308507" algn="l">
              <a:lnSpc>
                <a:spcPct val="9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8667405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Основной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Shape 20"/>
          <p:cNvGrpSpPr/>
          <p:nvPr/>
        </p:nvGrpSpPr>
        <p:grpSpPr>
          <a:xfrm>
            <a:off x="251930" y="90768"/>
            <a:ext cx="889978" cy="1030600"/>
            <a:chOff x="329724" y="87836"/>
            <a:chExt cx="989173" cy="1135566"/>
          </a:xfrm>
        </p:grpSpPr>
        <p:sp>
          <p:nvSpPr>
            <p:cNvPr id="97" name="Shape 21"/>
            <p:cNvSpPr/>
            <p:nvPr/>
          </p:nvSpPr>
          <p:spPr>
            <a:xfrm rot="5400000">
              <a:off x="256527" y="161033"/>
              <a:ext cx="1135568" cy="989174"/>
            </a:xfrm>
            <a:prstGeom prst="triangle">
              <a:avLst/>
            </a:prstGeom>
            <a:solidFill>
              <a:srgbClr val="FFF200"/>
            </a:solidFill>
            <a:ln w="25400" cap="flat">
              <a:solidFill>
                <a:srgbClr val="FFF20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800">
                  <a:solidFill>
                    <a:srgbClr val="FFFFFF"/>
                  </a:solidFill>
                </a:defRPr>
              </a:pPr>
              <a:endParaRPr sz="1619"/>
            </a:p>
          </p:txBody>
        </p:sp>
        <p:sp>
          <p:nvSpPr>
            <p:cNvPr id="98" name="Shape 22"/>
            <p:cNvSpPr/>
            <p:nvPr/>
          </p:nvSpPr>
          <p:spPr>
            <a:xfrm rot="5400000">
              <a:off x="1054114" y="428208"/>
              <a:ext cx="250207" cy="203072"/>
            </a:xfrm>
            <a:prstGeom prst="triangle">
              <a:avLst/>
            </a:prstGeom>
            <a:noFill/>
            <a:ln w="41275" cap="flat">
              <a:solidFill>
                <a:srgbClr val="4D5158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800">
                  <a:solidFill>
                    <a:srgbClr val="FFFFFF"/>
                  </a:solidFill>
                </a:defRPr>
              </a:pPr>
              <a:endParaRPr sz="1619"/>
            </a:p>
          </p:txBody>
        </p:sp>
      </p:grpSp>
      <p:sp>
        <p:nvSpPr>
          <p:cNvPr id="100" name="Shape 25"/>
          <p:cNvSpPr/>
          <p:nvPr/>
        </p:nvSpPr>
        <p:spPr>
          <a:xfrm>
            <a:off x="550861" y="660"/>
            <a:ext cx="11090274" cy="83411"/>
          </a:xfrm>
          <a:prstGeom prst="rect">
            <a:avLst/>
          </a:prstGeom>
          <a:solidFill>
            <a:srgbClr val="FFF200"/>
          </a:solidFill>
          <a:ln w="12700">
            <a:miter lim="400000"/>
          </a:ln>
        </p:spPr>
        <p:txBody>
          <a:bodyPr lIns="41133" tIns="41133" rIns="41133" bIns="41133" anchor="ctr"/>
          <a:lstStyle/>
          <a:p>
            <a:pPr algn="ctr">
              <a:defRPr sz="1900">
                <a:solidFill>
                  <a:srgbClr val="FFFFFF"/>
                </a:solidFill>
              </a:defRPr>
            </a:pPr>
            <a:endParaRPr sz="1709"/>
          </a:p>
        </p:txBody>
      </p:sp>
      <p:pic>
        <p:nvPicPr>
          <p:cNvPr id="101" name="Shape 26" descr="Shap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4575" y="209013"/>
            <a:ext cx="1138992" cy="276628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550863" y="598546"/>
            <a:ext cx="11090275" cy="2574423"/>
          </a:xfrm>
          <a:prstGeom prst="rect">
            <a:avLst/>
          </a:prstGeom>
        </p:spPr>
        <p:txBody>
          <a:bodyPr lIns="0" tIns="0" rIns="0" bIns="0"/>
          <a:lstStyle>
            <a:lvl1pPr>
              <a:defRPr sz="2879" b="1"/>
            </a:lvl1pPr>
            <a:lvl2pPr>
              <a:defRPr sz="2879" b="1"/>
            </a:lvl2pPr>
            <a:lvl3pPr>
              <a:defRPr sz="2879" b="1"/>
            </a:lvl3pPr>
            <a:lvl4pPr>
              <a:defRPr sz="2879" b="1"/>
            </a:lvl4pPr>
            <a:lvl5pPr>
              <a:defRPr sz="2879" b="1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3" name="Shape 54"/>
          <p:cNvSpPr txBox="1">
            <a:spLocks noGrp="1"/>
          </p:cNvSpPr>
          <p:nvPr>
            <p:ph type="body" sz="quarter" idx="13"/>
          </p:nvPr>
        </p:nvSpPr>
        <p:spPr>
          <a:xfrm>
            <a:off x="1019174" y="1475572"/>
            <a:ext cx="1101883" cy="24581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4" name="Shape 55"/>
          <p:cNvSpPr txBox="1">
            <a:spLocks noGrp="1"/>
          </p:cNvSpPr>
          <p:nvPr>
            <p:ph type="body" sz="quarter" idx="14"/>
          </p:nvPr>
        </p:nvSpPr>
        <p:spPr>
          <a:xfrm>
            <a:off x="1022143" y="6451108"/>
            <a:ext cx="442775" cy="246221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550862" y="305767"/>
            <a:ext cx="1269581" cy="152480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1080" b="0">
                <a:solidFill>
                  <a:srgbClr val="E7E6E6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106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8491391" y="6143987"/>
            <a:ext cx="246210" cy="424728"/>
          </a:xfrm>
          <a:prstGeom prst="rect">
            <a:avLst/>
          </a:prstGeom>
        </p:spPr>
        <p:txBody>
          <a:bodyPr lIns="45718" tIns="45718" rIns="45718" bIns="45718" anchor="ctr"/>
          <a:lstStyle>
            <a:lvl1pPr>
              <a:defRPr sz="108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54525259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 с фотоизображением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>
            <a:extLst>
              <a:ext uri="{FF2B5EF4-FFF2-40B4-BE49-F238E27FC236}">
                <a16:creationId xmlns:a16="http://schemas.microsoft.com/office/drawing/2014/main" id="{B4750B5A-2E74-654F-97DD-6B315BA76494}"/>
              </a:ext>
            </a:extLst>
          </p:cNvPr>
          <p:cNvSpPr/>
          <p:nvPr userDrawn="1"/>
        </p:nvSpPr>
        <p:spPr>
          <a:xfrm>
            <a:off x="758825" y="0"/>
            <a:ext cx="6107113" cy="6858000"/>
          </a:xfrm>
          <a:prstGeom prst="rect">
            <a:avLst/>
          </a:prstGeom>
          <a:solidFill>
            <a:srgbClr val="181C2B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EFEF0BDD-CD03-FA4D-A100-B88F3474CB6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5" y="0"/>
            <a:ext cx="76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Заголовок 1"/>
          <p:cNvSpPr>
            <a:spLocks noGrp="1"/>
          </p:cNvSpPr>
          <p:nvPr>
            <p:ph type="ctrTitle"/>
          </p:nvPr>
        </p:nvSpPr>
        <p:spPr>
          <a:xfrm>
            <a:off x="1149881" y="1144588"/>
            <a:ext cx="5322357" cy="553998"/>
          </a:xfrm>
        </p:spPr>
        <p:txBody>
          <a:bodyPr/>
          <a:lstStyle>
            <a:lvl1pPr algn="l">
              <a:defRPr sz="4000" b="0" i="0" cap="none" baseline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49881" y="1906588"/>
            <a:ext cx="5322358" cy="33239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45624165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Основной слайд"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2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767291" y="478121"/>
            <a:ext cx="7228947" cy="1218795"/>
          </a:xfrm>
        </p:spPr>
        <p:txBody>
          <a:bodyPr/>
          <a:lstStyle>
            <a:lvl1pPr>
              <a:defRPr sz="4400" b="0" i="0" cap="none" baseline="0"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Основной </a:t>
            </a:r>
            <a:br>
              <a:rPr lang="ru-RU" dirty="0"/>
            </a:br>
            <a:r>
              <a:rPr lang="ru-RU" dirty="0"/>
              <a:t>слайд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88" y="0"/>
            <a:ext cx="381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04304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0" y="238539"/>
            <a:ext cx="11329456" cy="612000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ru-RU" dirty="0"/>
              <a:t>Заголовок</a:t>
            </a:r>
            <a:endParaRPr lang="de-DE" dirty="0"/>
          </a:p>
        </p:txBody>
      </p:sp>
      <p:sp>
        <p:nvSpPr>
          <p:cNvPr id="4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520000" y="-12499"/>
            <a:ext cx="672000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1E638-3F78-4E0D-883A-B278700C48C0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2854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 с фотоизображением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>
            <a:extLst>
              <a:ext uri="{FF2B5EF4-FFF2-40B4-BE49-F238E27FC236}">
                <a16:creationId xmlns:a16="http://schemas.microsoft.com/office/drawing/2014/main" id="{4D696FF8-9410-B84D-BB28-843C1C1CEED2}"/>
              </a:ext>
            </a:extLst>
          </p:cNvPr>
          <p:cNvSpPr/>
          <p:nvPr userDrawn="1"/>
        </p:nvSpPr>
        <p:spPr>
          <a:xfrm>
            <a:off x="758825" y="0"/>
            <a:ext cx="6107113" cy="6858000"/>
          </a:xfrm>
          <a:prstGeom prst="rect">
            <a:avLst/>
          </a:prstGeom>
          <a:solidFill>
            <a:srgbClr val="181C2B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F501E615-3ED8-D841-BD88-CE8B3AD1367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5" y="0"/>
            <a:ext cx="76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Заголовок 1"/>
          <p:cNvSpPr>
            <a:spLocks noGrp="1"/>
          </p:cNvSpPr>
          <p:nvPr>
            <p:ph type="ctrTitle"/>
          </p:nvPr>
        </p:nvSpPr>
        <p:spPr>
          <a:xfrm>
            <a:off x="1149881" y="1144588"/>
            <a:ext cx="5322357" cy="553998"/>
          </a:xfrm>
        </p:spPr>
        <p:txBody>
          <a:bodyPr/>
          <a:lstStyle>
            <a:lvl1pPr algn="l">
              <a:defRPr sz="4000" b="0" i="0" cap="none" baseline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49881" y="1906588"/>
            <a:ext cx="5322358" cy="33239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323794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 с фотоизображением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>
            <a:extLst>
              <a:ext uri="{FF2B5EF4-FFF2-40B4-BE49-F238E27FC236}">
                <a16:creationId xmlns:a16="http://schemas.microsoft.com/office/drawing/2014/main" id="{D09F47DF-DB4D-3445-A6DB-29B91CF6825B}"/>
              </a:ext>
            </a:extLst>
          </p:cNvPr>
          <p:cNvSpPr/>
          <p:nvPr userDrawn="1"/>
        </p:nvSpPr>
        <p:spPr>
          <a:xfrm>
            <a:off x="758825" y="0"/>
            <a:ext cx="6107113" cy="6858000"/>
          </a:xfrm>
          <a:prstGeom prst="rect">
            <a:avLst/>
          </a:prstGeom>
          <a:solidFill>
            <a:srgbClr val="181C2B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3DD1943F-A3ED-AF47-9B0C-587C853E425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5" y="0"/>
            <a:ext cx="76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Заголовок 1"/>
          <p:cNvSpPr>
            <a:spLocks noGrp="1"/>
          </p:cNvSpPr>
          <p:nvPr>
            <p:ph type="ctrTitle"/>
          </p:nvPr>
        </p:nvSpPr>
        <p:spPr>
          <a:xfrm>
            <a:off x="1149881" y="1144588"/>
            <a:ext cx="5322357" cy="553998"/>
          </a:xfrm>
        </p:spPr>
        <p:txBody>
          <a:bodyPr/>
          <a:lstStyle>
            <a:lvl1pPr algn="l">
              <a:defRPr sz="4000" b="0" i="0" cap="none" baseline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49881" y="1906588"/>
            <a:ext cx="5322358" cy="33239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581297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solidFill>
          <a:srgbClr val="7F7F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>
            <a:extLst>
              <a:ext uri="{FF2B5EF4-FFF2-40B4-BE49-F238E27FC236}">
                <a16:creationId xmlns:a16="http://schemas.microsoft.com/office/drawing/2014/main" id="{CE12BECF-54AD-0541-BE40-0D3316F01168}"/>
              </a:ext>
            </a:extLst>
          </p:cNvPr>
          <p:cNvSpPr/>
          <p:nvPr userDrawn="1"/>
        </p:nvSpPr>
        <p:spPr>
          <a:xfrm>
            <a:off x="763588" y="0"/>
            <a:ext cx="9898062" cy="6858000"/>
          </a:xfrm>
          <a:prstGeom prst="rect">
            <a:avLst/>
          </a:prstGeom>
          <a:solidFill>
            <a:srgbClr val="181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8F485140-D803-C949-8A98-4F8B35D9AC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5" y="0"/>
            <a:ext cx="76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Заголовок 1"/>
          <p:cNvSpPr>
            <a:spLocks noGrp="1"/>
          </p:cNvSpPr>
          <p:nvPr>
            <p:ph type="ctrTitle"/>
          </p:nvPr>
        </p:nvSpPr>
        <p:spPr>
          <a:xfrm>
            <a:off x="1149881" y="1144588"/>
            <a:ext cx="5322357" cy="553998"/>
          </a:xfrm>
        </p:spPr>
        <p:txBody>
          <a:bodyPr/>
          <a:lstStyle>
            <a:lvl1pPr algn="l">
              <a:defRPr sz="4000" b="0" i="0" cap="none" baseline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49881" y="1906588"/>
            <a:ext cx="5322358" cy="33239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844314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итель первого уровня">
    <p:bg>
      <p:bgPr>
        <a:solidFill>
          <a:srgbClr val="181C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>
            <a:extLst>
              <a:ext uri="{FF2B5EF4-FFF2-40B4-BE49-F238E27FC236}">
                <a16:creationId xmlns:a16="http://schemas.microsoft.com/office/drawing/2014/main" id="{57A2647C-B154-6C43-A97F-E9683F33561C}"/>
              </a:ext>
            </a:extLst>
          </p:cNvPr>
          <p:cNvSpPr/>
          <p:nvPr userDrawn="1"/>
        </p:nvSpPr>
        <p:spPr>
          <a:xfrm>
            <a:off x="11801475" y="0"/>
            <a:ext cx="390525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736B5CFC-E7F5-9E40-98B0-C5ED71CB0AF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5" y="0"/>
            <a:ext cx="76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Заголовок 1"/>
          <p:cNvSpPr>
            <a:spLocks noGrp="1"/>
          </p:cNvSpPr>
          <p:nvPr>
            <p:ph type="ctrTitle"/>
          </p:nvPr>
        </p:nvSpPr>
        <p:spPr>
          <a:xfrm>
            <a:off x="1149881" y="1144588"/>
            <a:ext cx="5322357" cy="553998"/>
          </a:xfrm>
        </p:spPr>
        <p:txBody>
          <a:bodyPr/>
          <a:lstStyle>
            <a:lvl1pPr algn="l">
              <a:defRPr sz="4000" b="0" i="0" cap="none" baseline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5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49881" y="1906588"/>
            <a:ext cx="5322358" cy="33239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477454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итель второго уровня"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>
            <a:extLst>
              <a:ext uri="{FF2B5EF4-FFF2-40B4-BE49-F238E27FC236}">
                <a16:creationId xmlns:a16="http://schemas.microsoft.com/office/drawing/2014/main" id="{14D344FB-A428-A644-90B4-A291A5D96239}"/>
              </a:ext>
            </a:extLst>
          </p:cNvPr>
          <p:cNvSpPr/>
          <p:nvPr userDrawn="1"/>
        </p:nvSpPr>
        <p:spPr>
          <a:xfrm>
            <a:off x="11801475" y="0"/>
            <a:ext cx="390525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C2141C91-4200-324D-BF9D-DACFB810D8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5" y="0"/>
            <a:ext cx="76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Заголовок 1"/>
          <p:cNvSpPr>
            <a:spLocks noGrp="1"/>
          </p:cNvSpPr>
          <p:nvPr>
            <p:ph type="ctrTitle"/>
          </p:nvPr>
        </p:nvSpPr>
        <p:spPr>
          <a:xfrm>
            <a:off x="1149881" y="1144588"/>
            <a:ext cx="5322357" cy="553998"/>
          </a:xfrm>
        </p:spPr>
        <p:txBody>
          <a:bodyPr/>
          <a:lstStyle>
            <a:lvl1pPr algn="l">
              <a:defRPr sz="4000" b="0" i="0" cap="none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5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49881" y="1906588"/>
            <a:ext cx="5322358" cy="36933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baseline="0">
                <a:solidFill>
                  <a:schemeClr val="tx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464661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Основной слайд"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5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762001" y="2282824"/>
            <a:ext cx="4951414" cy="2462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1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767291" y="478121"/>
            <a:ext cx="7228947" cy="1218795"/>
          </a:xfrm>
        </p:spPr>
        <p:txBody>
          <a:bodyPr/>
          <a:lstStyle>
            <a:lvl1pPr>
              <a:defRPr sz="4400" b="0" i="0" cap="none" baseline="0">
                <a:latin typeface="Century Gothic" panose="020B0502020202020204" pitchFamily="34" charset="0"/>
              </a:defRPr>
            </a:lvl1pPr>
          </a:lstStyle>
          <a:p>
            <a:r>
              <a:rPr lang="ru-RU" dirty="0"/>
              <a:t>Основной </a:t>
            </a:r>
            <a:br>
              <a:rPr lang="ru-RU" dirty="0"/>
            </a:br>
            <a:r>
              <a:rPr lang="ru-RU" dirty="0"/>
              <a:t>слайд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88" y="0"/>
            <a:ext cx="381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828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tags" Target="../tags/tag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37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ags" Target="../tags/tag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34"/>
            </p:custDataLst>
            <p:extLst>
              <p:ext uri="{D42A27DB-BD31-4B8C-83A1-F6EECF244321}">
                <p14:modId xmlns:p14="http://schemas.microsoft.com/office/powerpoint/2010/main" val="38493767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" name="think-cell Slide" r:id="rId36" imgW="416" imgH="416" progId="TCLayout.ActiveDocument.1">
                  <p:embed/>
                </p:oleObj>
              </mc:Choice>
              <mc:Fallback>
                <p:oleObj name="think-cell Slide" r:id="rId36" imgW="416" imgH="41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/>
          <p:cNvSpPr/>
          <p:nvPr userDrawn="1">
            <p:custDataLst>
              <p:tags r:id="rId35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0"/>
            <a:endParaRPr lang="ru-RU" sz="2600" b="0" i="0" baseline="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026" name="Заголовок 1">
            <a:extLst>
              <a:ext uri="{FF2B5EF4-FFF2-40B4-BE49-F238E27FC236}">
                <a16:creationId xmlns:a16="http://schemas.microsoft.com/office/drawing/2014/main" id="{38EBDB47-19EF-C847-A74A-D200522C408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ru-RU" altLang="ru-RU"/>
              <a:t>Образец заголовка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E313CAC-B6C4-6B43-BCBB-0A39026953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588" y="6472238"/>
            <a:ext cx="4114800" cy="200025"/>
          </a:xfrm>
          <a:prstGeom prst="rect">
            <a:avLst/>
          </a:prstGeom>
        </p:spPr>
        <p:txBody>
          <a:bodyPr vert="horz" lIns="0" tIns="0" rIns="91440" bIns="45720" rtlCol="0" anchor="t" anchorCtr="0">
            <a:spAutoFit/>
          </a:bodyPr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lang="en-US" sz="1000" b="0" i="0">
                <a:effectLst/>
                <a:latin typeface="+mn-lt"/>
              </a:defRPr>
            </a:lvl1pPr>
          </a:lstStyle>
          <a:p>
            <a:pPr>
              <a:defRPr/>
            </a:pPr>
            <a:r>
              <a:rPr lang="ru-RU"/>
              <a:t>Нижний </a:t>
            </a:r>
            <a:r>
              <a:rPr lang="ru-RU" err="1"/>
              <a:t>коллонтитул</a:t>
            </a: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E9E016D-F5AC-B340-9F84-4E56303CCC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4238" y="6472238"/>
            <a:ext cx="765175" cy="15398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00" b="0" i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fld id="{8ACBD6EA-ABDB-5549-8164-A0F3DE43174C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  <p:sp>
        <p:nvSpPr>
          <p:cNvPr id="1029" name="Текст 7">
            <a:extLst>
              <a:ext uri="{FF2B5EF4-FFF2-40B4-BE49-F238E27FC236}">
                <a16:creationId xmlns:a16="http://schemas.microsoft.com/office/drawing/2014/main" id="{3D318317-8555-7945-9704-46B7921AF93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159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ru-RU" altLang="ru-RU"/>
              <a:t>Образец текста</a:t>
            </a:r>
          </a:p>
          <a:p>
            <a:pPr lvl="1"/>
            <a:r>
              <a:rPr lang="ru-RU" altLang="ru-RU"/>
              <a:t>Второй уровень</a:t>
            </a:r>
          </a:p>
          <a:p>
            <a:pPr lvl="2"/>
            <a:r>
              <a:rPr lang="ru-RU" altLang="ru-RU"/>
              <a:t>Третий уровень</a:t>
            </a:r>
          </a:p>
          <a:p>
            <a:pPr lvl="3"/>
            <a:r>
              <a:rPr lang="ru-RU" altLang="ru-RU"/>
              <a:t>Четвертый уровень</a:t>
            </a:r>
          </a:p>
          <a:p>
            <a:pPr lvl="4"/>
            <a:r>
              <a:rPr lang="ru-RU" altLang="ru-RU"/>
              <a:t>Пятый уровень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90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905" r:id="rId9"/>
    <p:sldLayoutId id="2147483906" r:id="rId10"/>
    <p:sldLayoutId id="2147483881" r:id="rId11"/>
    <p:sldLayoutId id="2147483882" r:id="rId12"/>
    <p:sldLayoutId id="2147483883" r:id="rId13"/>
    <p:sldLayoutId id="2147483884" r:id="rId14"/>
    <p:sldLayoutId id="2147483885" r:id="rId15"/>
    <p:sldLayoutId id="2147483886" r:id="rId16"/>
    <p:sldLayoutId id="2147483887" r:id="rId17"/>
    <p:sldLayoutId id="2147483888" r:id="rId18"/>
    <p:sldLayoutId id="2147483889" r:id="rId19"/>
    <p:sldLayoutId id="2147483890" r:id="rId20"/>
    <p:sldLayoutId id="2147483891" r:id="rId21"/>
    <p:sldLayoutId id="2147483892" r:id="rId22"/>
    <p:sldLayoutId id="2147483893" r:id="rId23"/>
    <p:sldLayoutId id="2147483894" r:id="rId24"/>
    <p:sldLayoutId id="2147483895" r:id="rId25"/>
    <p:sldLayoutId id="2147483896" r:id="rId26"/>
    <p:sldLayoutId id="2147483897" r:id="rId27"/>
    <p:sldLayoutId id="2147483898" r:id="rId28"/>
    <p:sldLayoutId id="2147483899" r:id="rId29"/>
    <p:sldLayoutId id="2147483907" r:id="rId30"/>
    <p:sldLayoutId id="2147483908" r:id="rId31"/>
  </p:sldLayoutIdLst>
  <p:hf hdr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 kern="1200">
          <a:solidFill>
            <a:srgbClr val="000000"/>
          </a:solidFill>
          <a:latin typeface="Arial" charset="0"/>
          <a:ea typeface="Arial" charset="0"/>
          <a:cs typeface="Arial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26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ts val="800"/>
        </a:spcBef>
        <a:spcAft>
          <a:spcPct val="0"/>
        </a:spcAft>
        <a:buClr>
          <a:srgbClr val="191919"/>
        </a:buClr>
        <a:buFont typeface="Arial" panose="020B0604020202020204" pitchFamily="34" charset="0"/>
        <a:buChar char="•"/>
        <a:defRPr sz="1600" kern="1200">
          <a:solidFill>
            <a:srgbClr val="262626"/>
          </a:solidFill>
          <a:latin typeface="Arial" charset="0"/>
          <a:ea typeface="Arial" charset="0"/>
          <a:cs typeface="Arial" charset="0"/>
        </a:defRPr>
      </a:lvl1pPr>
      <a:lvl2pPr marL="685800" indent="-228600" algn="l" rtl="0" eaLnBrk="0" fontAlgn="base" hangingPunct="0">
        <a:spcBef>
          <a:spcPts val="800"/>
        </a:spcBef>
        <a:spcAft>
          <a:spcPct val="0"/>
        </a:spcAft>
        <a:buClr>
          <a:srgbClr val="191919"/>
        </a:buClr>
        <a:buFont typeface="Arial" panose="020B0604020202020204" pitchFamily="34" charset="0"/>
        <a:buChar char="•"/>
        <a:defRPr sz="1600" kern="1200">
          <a:solidFill>
            <a:srgbClr val="262626"/>
          </a:solidFill>
          <a:latin typeface="Arial" charset="0"/>
          <a:ea typeface="Arial" charset="0"/>
          <a:cs typeface="Arial" charset="0"/>
        </a:defRPr>
      </a:lvl2pPr>
      <a:lvl3pPr marL="1143000" indent="-228600" algn="l" rtl="0" eaLnBrk="0" fontAlgn="base" hangingPunct="0">
        <a:spcBef>
          <a:spcPts val="800"/>
        </a:spcBef>
        <a:spcAft>
          <a:spcPct val="0"/>
        </a:spcAft>
        <a:buClr>
          <a:srgbClr val="191919"/>
        </a:buClr>
        <a:buFont typeface="Arial" panose="020B0604020202020204" pitchFamily="34" charset="0"/>
        <a:buChar char="•"/>
        <a:defRPr sz="1600" kern="1200">
          <a:solidFill>
            <a:srgbClr val="262626"/>
          </a:solidFill>
          <a:latin typeface="Arial" charset="0"/>
          <a:ea typeface="Arial" charset="0"/>
          <a:cs typeface="Arial" charset="0"/>
        </a:defRPr>
      </a:lvl3pPr>
      <a:lvl4pPr marL="1600200" indent="-228600" algn="l" rtl="0" eaLnBrk="0" fontAlgn="base" hangingPunct="0">
        <a:spcBef>
          <a:spcPts val="600"/>
        </a:spcBef>
        <a:spcAft>
          <a:spcPct val="0"/>
        </a:spcAft>
        <a:buClr>
          <a:srgbClr val="191919"/>
        </a:buClr>
        <a:buFont typeface="Arial" panose="020B0604020202020204" pitchFamily="34" charset="0"/>
        <a:buChar char="•"/>
        <a:defRPr sz="1600" kern="1200">
          <a:solidFill>
            <a:srgbClr val="858585"/>
          </a:solidFill>
          <a:latin typeface="Arial" charset="0"/>
          <a:ea typeface="Arial" charset="0"/>
          <a:cs typeface="Arial" charset="0"/>
        </a:defRPr>
      </a:lvl4pPr>
      <a:lvl5pPr marL="2057400" indent="-228600" algn="l" rtl="0" eaLnBrk="0" fontAlgn="base" hangingPunct="0">
        <a:spcBef>
          <a:spcPts val="600"/>
        </a:spcBef>
        <a:spcAft>
          <a:spcPct val="0"/>
        </a:spcAft>
        <a:buClr>
          <a:srgbClr val="191919"/>
        </a:buClr>
        <a:buFont typeface="Arial" panose="020B0604020202020204" pitchFamily="34" charset="0"/>
        <a:buChar char="•"/>
        <a:defRPr sz="1600" kern="1200">
          <a:solidFill>
            <a:srgbClr val="858585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09105745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think-cell Slide" r:id="rId5" imgW="416" imgH="416" progId="TCLayout.ActiveDocument.1">
                  <p:embed/>
                </p:oleObj>
              </mc:Choice>
              <mc:Fallback>
                <p:oleObj name="think-cell Slide" r:id="rId5" imgW="416" imgH="416" progId="TCLayout.ActiveDocument.1">
                  <p:embed/>
                  <p:pic>
                    <p:nvPicPr>
                      <p:cNvPr id="5" name="Object 4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ru-RU" sz="4400" b="1" dirty="0">
              <a:latin typeface="Century Gothic" panose="020B0502020202020204" pitchFamily="34" charset="0"/>
              <a:cs typeface="Arial" panose="020B0604020202020204" pitchFamily="34" charset="0"/>
              <a:sym typeface="Century Gothic" panose="020B0502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9880" y="1144588"/>
            <a:ext cx="10142960" cy="609398"/>
          </a:xfrm>
        </p:spPr>
        <p:txBody>
          <a:bodyPr/>
          <a:lstStyle/>
          <a:p>
            <a:r>
              <a:rPr lang="ru-RU" sz="4400" b="1" dirty="0">
                <a:latin typeface="Century Gothic" panose="020B0502020202020204" pitchFamily="34" charset="0"/>
              </a:rPr>
              <a:t>Введение в теорию тестирования</a:t>
            </a:r>
          </a:p>
        </p:txBody>
      </p:sp>
    </p:spTree>
    <p:extLst>
      <p:ext uri="{BB962C8B-B14F-4D97-AF65-F5344CB8AC3E}">
        <p14:creationId xmlns:p14="http://schemas.microsoft.com/office/powerpoint/2010/main" val="3153531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>
              <a:defRPr/>
            </a:pPr>
            <a:fld id="{E5521E86-09D5-4946-96C4-F588BCCA310C}" type="slidenum">
              <a:rPr lang="ru-RU" smtClean="0"/>
              <a:pPr>
                <a:defRPr/>
              </a:pPr>
              <a:t>2</a:t>
            </a:fld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8BB42C-4E7E-45F1-AB31-00086D65A63E}"/>
              </a:ext>
            </a:extLst>
          </p:cNvPr>
          <p:cNvSpPr txBox="1"/>
          <p:nvPr/>
        </p:nvSpPr>
        <p:spPr>
          <a:xfrm>
            <a:off x="749369" y="443928"/>
            <a:ext cx="5622555" cy="391042"/>
          </a:xfrm>
          <a:prstGeom prst="rect">
            <a:avLst/>
          </a:prstGeom>
          <a:solidFill>
            <a:srgbClr val="FFEB00"/>
          </a:solidFill>
        </p:spPr>
        <p:txBody>
          <a:bodyPr wrap="square" rtlCol="0">
            <a:spAutoFit/>
          </a:bodyPr>
          <a:lstStyle/>
          <a:p>
            <a:endParaRPr lang="en-US" sz="2600" b="1" dirty="0">
              <a:latin typeface="FuturaDemiC" panose="04000700000000000000" pitchFamily="82" charset="-52"/>
            </a:endParaRPr>
          </a:p>
        </p:txBody>
      </p:sp>
      <p:sp>
        <p:nvSpPr>
          <p:cNvPr id="11" name="Title 4"/>
          <p:cNvSpPr>
            <a:spLocks noGrp="1"/>
          </p:cNvSpPr>
          <p:nvPr>
            <p:ph type="title"/>
          </p:nvPr>
        </p:nvSpPr>
        <p:spPr>
          <a:xfrm>
            <a:off x="749369" y="478121"/>
            <a:ext cx="8386164" cy="762188"/>
          </a:xfrm>
        </p:spPr>
        <p:txBody>
          <a:bodyPr>
            <a:normAutofit/>
          </a:bodyPr>
          <a:lstStyle/>
          <a:p>
            <a:r>
              <a:rPr lang="ru-RU" sz="2400" b="1" dirty="0">
                <a:latin typeface="Century Gothic" panose="020B0502020202020204" pitchFamily="34" charset="0"/>
              </a:rPr>
              <a:t>Зачем нужно тестирование?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03376" y="2140019"/>
            <a:ext cx="91031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…конечный продукт работает так, как было заявлено в требованиях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03376" y="3002301"/>
            <a:ext cx="81236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…продукт работает на разных операционных системах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003376" y="3864583"/>
            <a:ext cx="79396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…все данные защищены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003376" y="4726865"/>
            <a:ext cx="77567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…система будет работать при заявленной нагрузке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03376" y="5589146"/>
            <a:ext cx="69470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…пользователю удобно работать с системой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003376" y="1356433"/>
            <a:ext cx="53685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Century Gothic" panose="020B0502020202020204" pitchFamily="34" charset="0"/>
              </a:rPr>
              <a:t>Тестирование гарантирует, что…</a:t>
            </a:r>
          </a:p>
        </p:txBody>
      </p:sp>
    </p:spTree>
    <p:extLst>
      <p:ext uri="{BB962C8B-B14F-4D97-AF65-F5344CB8AC3E}">
        <p14:creationId xmlns:p14="http://schemas.microsoft.com/office/powerpoint/2010/main" val="3175109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7" grpId="0"/>
      <p:bldP spid="29" grpId="0"/>
      <p:bldP spid="30" grpId="0"/>
      <p:bldP spid="31" grpId="0"/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>
              <a:defRPr/>
            </a:pPr>
            <a:fld id="{E5521E86-09D5-4946-96C4-F588BCCA310C}" type="slidenum">
              <a:rPr lang="ru-RU" smtClean="0"/>
              <a:pPr>
                <a:defRPr/>
              </a:pPr>
              <a:t>3</a:t>
            </a:fld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8BB42C-4E7E-45F1-AB31-00086D65A63E}"/>
              </a:ext>
            </a:extLst>
          </p:cNvPr>
          <p:cNvSpPr txBox="1"/>
          <p:nvPr/>
        </p:nvSpPr>
        <p:spPr>
          <a:xfrm>
            <a:off x="749369" y="443928"/>
            <a:ext cx="3957385" cy="391042"/>
          </a:xfrm>
          <a:prstGeom prst="rect">
            <a:avLst/>
          </a:prstGeom>
          <a:solidFill>
            <a:srgbClr val="FFEB00"/>
          </a:solidFill>
        </p:spPr>
        <p:txBody>
          <a:bodyPr wrap="square" rtlCol="0">
            <a:spAutoFit/>
          </a:bodyPr>
          <a:lstStyle/>
          <a:p>
            <a:endParaRPr lang="en-US" sz="2600" b="1" dirty="0">
              <a:latin typeface="FuturaDemiC" panose="04000700000000000000" pitchFamily="82" charset="-52"/>
            </a:endParaRPr>
          </a:p>
        </p:txBody>
      </p:sp>
      <p:sp>
        <p:nvSpPr>
          <p:cNvPr id="11" name="Title 4"/>
          <p:cNvSpPr>
            <a:spLocks noGrp="1"/>
          </p:cNvSpPr>
          <p:nvPr>
            <p:ph type="title"/>
          </p:nvPr>
        </p:nvSpPr>
        <p:spPr>
          <a:xfrm>
            <a:off x="749369" y="478121"/>
            <a:ext cx="8386164" cy="762188"/>
          </a:xfrm>
        </p:spPr>
        <p:txBody>
          <a:bodyPr>
            <a:normAutofit/>
          </a:bodyPr>
          <a:lstStyle/>
          <a:p>
            <a:r>
              <a:rPr lang="ru-RU" sz="2400" b="1" dirty="0">
                <a:latin typeface="Century Gothic" panose="020B0502020202020204" pitchFamily="34" charset="0"/>
              </a:rPr>
              <a:t>Виды тестирования</a:t>
            </a:r>
          </a:p>
        </p:txBody>
      </p:sp>
      <p:sp>
        <p:nvSpPr>
          <p:cNvPr id="12" name="Oval 11"/>
          <p:cNvSpPr/>
          <p:nvPr/>
        </p:nvSpPr>
        <p:spPr>
          <a:xfrm>
            <a:off x="6545650" y="3170235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Oval 12"/>
          <p:cNvSpPr/>
          <p:nvPr/>
        </p:nvSpPr>
        <p:spPr>
          <a:xfrm>
            <a:off x="6545650" y="4135693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Oval 13"/>
          <p:cNvSpPr/>
          <p:nvPr/>
        </p:nvSpPr>
        <p:spPr>
          <a:xfrm>
            <a:off x="6545650" y="5092199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Oval 14"/>
          <p:cNvSpPr/>
          <p:nvPr/>
        </p:nvSpPr>
        <p:spPr>
          <a:xfrm>
            <a:off x="6545650" y="2215169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Oval 15"/>
          <p:cNvSpPr/>
          <p:nvPr/>
        </p:nvSpPr>
        <p:spPr>
          <a:xfrm>
            <a:off x="6545650" y="1254714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Oval 16"/>
          <p:cNvSpPr/>
          <p:nvPr/>
        </p:nvSpPr>
        <p:spPr>
          <a:xfrm>
            <a:off x="802249" y="3170235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Oval 17"/>
          <p:cNvSpPr/>
          <p:nvPr/>
        </p:nvSpPr>
        <p:spPr>
          <a:xfrm>
            <a:off x="802249" y="4135693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Oval 18"/>
          <p:cNvSpPr/>
          <p:nvPr/>
        </p:nvSpPr>
        <p:spPr>
          <a:xfrm>
            <a:off x="802249" y="5092199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Oval 19"/>
          <p:cNvSpPr/>
          <p:nvPr/>
        </p:nvSpPr>
        <p:spPr>
          <a:xfrm>
            <a:off x="802249" y="2215169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Oval 20"/>
          <p:cNvSpPr/>
          <p:nvPr/>
        </p:nvSpPr>
        <p:spPr>
          <a:xfrm>
            <a:off x="802249" y="1254714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/>
          <p:cNvSpPr txBox="1"/>
          <p:nvPr/>
        </p:nvSpPr>
        <p:spPr>
          <a:xfrm>
            <a:off x="1003376" y="1289647"/>
            <a:ext cx="4483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Функциональное тестирование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11835" y="2249018"/>
            <a:ext cx="42820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Нагрузочное тестирование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011835" y="3208389"/>
            <a:ext cx="415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Стресс-тестирование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011835" y="4167760"/>
            <a:ext cx="415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Тестирование стабильности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03376" y="5127132"/>
            <a:ext cx="47621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Конфигурационное тестирование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752235" y="2249018"/>
            <a:ext cx="41528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Тестирование интерфейса пользователя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752235" y="3208389"/>
            <a:ext cx="415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Тестирование безопасности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752235" y="4167760"/>
            <a:ext cx="415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Тестирование локализации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752235" y="5127132"/>
            <a:ext cx="415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Тестирование совместимости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752234" y="1289647"/>
            <a:ext cx="415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err="1">
                <a:latin typeface="Century Gothic" panose="020B0502020202020204" pitchFamily="34" charset="0"/>
              </a:rPr>
              <a:t>Юзабилити</a:t>
            </a:r>
            <a:r>
              <a:rPr lang="ru-RU" sz="2000" dirty="0">
                <a:latin typeface="Century Gothic" panose="020B0502020202020204" pitchFamily="34" charset="0"/>
              </a:rPr>
              <a:t>-тестирование</a:t>
            </a:r>
          </a:p>
        </p:txBody>
      </p:sp>
    </p:spTree>
    <p:extLst>
      <p:ext uri="{BB962C8B-B14F-4D97-AF65-F5344CB8AC3E}">
        <p14:creationId xmlns:p14="http://schemas.microsoft.com/office/powerpoint/2010/main" val="4154010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/>
      <p:bldP spid="23" grpId="0"/>
      <p:bldP spid="24" grpId="0"/>
      <p:bldP spid="26" grpId="0"/>
      <p:bldP spid="28" grpId="0"/>
      <p:bldP spid="32" grpId="0"/>
      <p:bldP spid="33" grpId="0"/>
      <p:bldP spid="34" grpId="0"/>
      <p:bldP spid="36" grpId="0"/>
      <p:bldP spid="3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>
              <a:defRPr/>
            </a:pPr>
            <a:fld id="{E5521E86-09D5-4946-96C4-F588BCCA310C}" type="slidenum">
              <a:rPr lang="ru-RU" smtClean="0"/>
              <a:pPr>
                <a:defRPr/>
              </a:pPr>
              <a:t>4</a:t>
            </a:fld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8BB42C-4E7E-45F1-AB31-00086D65A63E}"/>
              </a:ext>
            </a:extLst>
          </p:cNvPr>
          <p:cNvSpPr txBox="1"/>
          <p:nvPr/>
        </p:nvSpPr>
        <p:spPr>
          <a:xfrm>
            <a:off x="749369" y="443928"/>
            <a:ext cx="3957385" cy="391042"/>
          </a:xfrm>
          <a:prstGeom prst="rect">
            <a:avLst/>
          </a:prstGeom>
          <a:solidFill>
            <a:srgbClr val="FFEB00"/>
          </a:solidFill>
        </p:spPr>
        <p:txBody>
          <a:bodyPr wrap="square" rtlCol="0">
            <a:spAutoFit/>
          </a:bodyPr>
          <a:lstStyle/>
          <a:p>
            <a:endParaRPr lang="en-US" sz="2600" b="1" dirty="0">
              <a:latin typeface="FuturaDemiC" panose="04000700000000000000" pitchFamily="82" charset="-52"/>
            </a:endParaRPr>
          </a:p>
        </p:txBody>
      </p:sp>
      <p:sp>
        <p:nvSpPr>
          <p:cNvPr id="11" name="Title 4"/>
          <p:cNvSpPr>
            <a:spLocks noGrp="1"/>
          </p:cNvSpPr>
          <p:nvPr>
            <p:ph type="title"/>
          </p:nvPr>
        </p:nvSpPr>
        <p:spPr>
          <a:xfrm>
            <a:off x="749369" y="478121"/>
            <a:ext cx="8386164" cy="762188"/>
          </a:xfrm>
        </p:spPr>
        <p:txBody>
          <a:bodyPr>
            <a:normAutofit/>
          </a:bodyPr>
          <a:lstStyle/>
          <a:p>
            <a:r>
              <a:rPr lang="ru-RU" sz="2400" b="1" dirty="0">
                <a:latin typeface="Century Gothic" panose="020B0502020202020204" pitchFamily="34" charset="0"/>
              </a:rPr>
              <a:t>Виды тестирования</a:t>
            </a:r>
          </a:p>
        </p:txBody>
      </p:sp>
      <p:sp>
        <p:nvSpPr>
          <p:cNvPr id="21" name="Oval 20"/>
          <p:cNvSpPr/>
          <p:nvPr/>
        </p:nvSpPr>
        <p:spPr>
          <a:xfrm>
            <a:off x="802249" y="1254714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/>
          <p:cNvSpPr txBox="1"/>
          <p:nvPr/>
        </p:nvSpPr>
        <p:spPr>
          <a:xfrm>
            <a:off x="1003375" y="1289647"/>
            <a:ext cx="5965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По знанию внутреннего строения системы</a:t>
            </a:r>
          </a:p>
          <a:p>
            <a:endParaRPr lang="ru-RU" sz="2000" dirty="0">
              <a:latin typeface="Century Gothic" panose="020B0502020202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282768" y="1755829"/>
            <a:ext cx="68452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ru-RU" sz="1600" dirty="0">
                <a:latin typeface="Century Gothic" panose="020B0502020202020204" pitchFamily="34" charset="0"/>
              </a:rPr>
              <a:t>Тестирование черного ящика</a:t>
            </a:r>
          </a:p>
          <a:p>
            <a:pPr marL="285750" indent="-285750">
              <a:buFontTx/>
              <a:buChar char="-"/>
            </a:pPr>
            <a:r>
              <a:rPr lang="ru-RU" sz="1600" dirty="0">
                <a:latin typeface="Century Gothic" panose="020B0502020202020204" pitchFamily="34" charset="0"/>
              </a:rPr>
              <a:t>Тестирование белого ящика</a:t>
            </a:r>
          </a:p>
          <a:p>
            <a:pPr marL="285750" indent="-285750">
              <a:buFontTx/>
              <a:buChar char="-"/>
            </a:pPr>
            <a:r>
              <a:rPr lang="ru-RU" sz="1600" dirty="0">
                <a:latin typeface="Century Gothic" panose="020B0502020202020204" pitchFamily="34" charset="0"/>
              </a:rPr>
              <a:t>Тестирование серого ящика</a:t>
            </a:r>
          </a:p>
          <a:p>
            <a:pPr marL="285750" indent="-285750">
              <a:buFontTx/>
              <a:buChar char="-"/>
            </a:pPr>
            <a:endParaRPr lang="ru-RU" sz="1600" dirty="0">
              <a:latin typeface="Century Gothic" panose="020B0502020202020204" pitchFamily="34" charset="0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802249" y="2798114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TextBox 28"/>
          <p:cNvSpPr txBox="1"/>
          <p:nvPr/>
        </p:nvSpPr>
        <p:spPr>
          <a:xfrm>
            <a:off x="1003375" y="2833047"/>
            <a:ext cx="5965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По степени автоматизации</a:t>
            </a:r>
          </a:p>
          <a:p>
            <a:endParaRPr lang="ru-RU" sz="2000" dirty="0">
              <a:latin typeface="Century Gothic" panose="020B0502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282768" y="3299229"/>
            <a:ext cx="68452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ru-RU" sz="1600" dirty="0">
                <a:latin typeface="Century Gothic" panose="020B0502020202020204" pitchFamily="34" charset="0"/>
              </a:rPr>
              <a:t>Ручное тестирование</a:t>
            </a:r>
          </a:p>
          <a:p>
            <a:pPr marL="285750" indent="-285750">
              <a:buFontTx/>
              <a:buChar char="-"/>
            </a:pPr>
            <a:r>
              <a:rPr lang="ru-RU" sz="1600" dirty="0">
                <a:latin typeface="Century Gothic" panose="020B0502020202020204" pitchFamily="34" charset="0"/>
              </a:rPr>
              <a:t>Автоматизированное тестирование</a:t>
            </a:r>
          </a:p>
          <a:p>
            <a:pPr marL="285750" indent="-285750">
              <a:buFontTx/>
              <a:buChar char="-"/>
            </a:pPr>
            <a:r>
              <a:rPr lang="ru-RU" sz="1600" dirty="0" err="1">
                <a:latin typeface="Century Gothic" panose="020B0502020202020204" pitchFamily="34" charset="0"/>
              </a:rPr>
              <a:t>Полуавтоматизированное</a:t>
            </a:r>
            <a:r>
              <a:rPr lang="ru-RU" sz="1600" dirty="0">
                <a:latin typeface="Century Gothic" panose="020B0502020202020204" pitchFamily="34" charset="0"/>
              </a:rPr>
              <a:t> тестирование</a:t>
            </a:r>
          </a:p>
          <a:p>
            <a:pPr marL="285750" indent="-285750">
              <a:buFontTx/>
              <a:buChar char="-"/>
            </a:pPr>
            <a:endParaRPr lang="ru-RU" sz="1600" dirty="0">
              <a:latin typeface="Century Gothic" panose="020B0502020202020204" pitchFamily="34" charset="0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802249" y="4373399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TextBox 34"/>
          <p:cNvSpPr txBox="1"/>
          <p:nvPr/>
        </p:nvSpPr>
        <p:spPr>
          <a:xfrm>
            <a:off x="1003375" y="4408332"/>
            <a:ext cx="5965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По степени изолированности</a:t>
            </a:r>
          </a:p>
          <a:p>
            <a:endParaRPr lang="ru-RU" sz="2000" dirty="0">
              <a:latin typeface="Century Gothic" panose="020B0502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282768" y="4874514"/>
            <a:ext cx="68452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ru-RU" sz="1600" dirty="0">
                <a:latin typeface="Century Gothic" panose="020B0502020202020204" pitchFamily="34" charset="0"/>
              </a:rPr>
              <a:t>Тестирование компонентов</a:t>
            </a:r>
          </a:p>
          <a:p>
            <a:pPr marL="285750" indent="-285750">
              <a:buFontTx/>
              <a:buChar char="-"/>
            </a:pPr>
            <a:r>
              <a:rPr lang="ru-RU" sz="1600" dirty="0">
                <a:latin typeface="Century Gothic" panose="020B0502020202020204" pitchFamily="34" charset="0"/>
              </a:rPr>
              <a:t>Интеграционное тестирование</a:t>
            </a:r>
          </a:p>
          <a:p>
            <a:pPr marL="285750" indent="-285750">
              <a:buFontTx/>
              <a:buChar char="-"/>
            </a:pPr>
            <a:r>
              <a:rPr lang="ru-RU" sz="1600" dirty="0">
                <a:latin typeface="Century Gothic" panose="020B0502020202020204" pitchFamily="34" charset="0"/>
              </a:rPr>
              <a:t>Системное тестирование</a:t>
            </a:r>
          </a:p>
          <a:p>
            <a:pPr marL="285750" indent="-285750">
              <a:buFontTx/>
              <a:buChar char="-"/>
            </a:pPr>
            <a:endParaRPr lang="ru-RU" sz="16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0812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/>
      <p:bldP spid="25" grpId="0"/>
      <p:bldP spid="27" grpId="0" animBg="1"/>
      <p:bldP spid="29" grpId="0"/>
      <p:bldP spid="30" grpId="0"/>
      <p:bldP spid="31" grpId="0" animBg="1"/>
      <p:bldP spid="35" grpId="0"/>
      <p:bldP spid="3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7"/>
          <p:cNvSpPr>
            <a:spLocks noGrp="1"/>
          </p:cNvSpPr>
          <p:nvPr>
            <p:ph type="sldNum" sz="quarter" idx="17"/>
          </p:nvPr>
        </p:nvSpPr>
        <p:spPr>
          <a:xfrm>
            <a:off x="11044238" y="6573838"/>
            <a:ext cx="765175" cy="153987"/>
          </a:xfrm>
        </p:spPr>
        <p:txBody>
          <a:bodyPr/>
          <a:lstStyle/>
          <a:p>
            <a:pPr>
              <a:defRPr/>
            </a:pPr>
            <a:fld id="{E5521E86-09D5-4946-96C4-F588BCCA310C}" type="slidenum">
              <a:rPr lang="ru-RU" smtClean="0"/>
              <a:pPr>
                <a:defRPr/>
              </a:pPr>
              <a:t>5</a:t>
            </a:fld>
            <a:endParaRPr lang="ru-RU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88BB42C-4E7E-45F1-AB31-00086D65A63E}"/>
              </a:ext>
            </a:extLst>
          </p:cNvPr>
          <p:cNvSpPr txBox="1"/>
          <p:nvPr/>
        </p:nvSpPr>
        <p:spPr>
          <a:xfrm>
            <a:off x="749369" y="443928"/>
            <a:ext cx="3957385" cy="391042"/>
          </a:xfrm>
          <a:prstGeom prst="rect">
            <a:avLst/>
          </a:prstGeom>
          <a:solidFill>
            <a:srgbClr val="FFEB00"/>
          </a:solidFill>
        </p:spPr>
        <p:txBody>
          <a:bodyPr wrap="square" rtlCol="0">
            <a:spAutoFit/>
          </a:bodyPr>
          <a:lstStyle/>
          <a:p>
            <a:endParaRPr lang="en-US" sz="2600" b="1" dirty="0">
              <a:latin typeface="FuturaDemiC" panose="04000700000000000000" pitchFamily="82" charset="-52"/>
            </a:endParaRPr>
          </a:p>
        </p:txBody>
      </p:sp>
      <p:sp>
        <p:nvSpPr>
          <p:cNvPr id="23" name="Title 4"/>
          <p:cNvSpPr>
            <a:spLocks noGrp="1"/>
          </p:cNvSpPr>
          <p:nvPr>
            <p:ph type="title"/>
          </p:nvPr>
        </p:nvSpPr>
        <p:spPr>
          <a:xfrm>
            <a:off x="749369" y="478121"/>
            <a:ext cx="8386164" cy="762188"/>
          </a:xfrm>
        </p:spPr>
        <p:txBody>
          <a:bodyPr>
            <a:normAutofit/>
          </a:bodyPr>
          <a:lstStyle/>
          <a:p>
            <a:r>
              <a:rPr lang="ru-RU" sz="2400" b="1" dirty="0">
                <a:latin typeface="Century Gothic" panose="020B0502020202020204" pitchFamily="34" charset="0"/>
              </a:rPr>
              <a:t>Виды тестирования</a:t>
            </a:r>
          </a:p>
        </p:txBody>
      </p:sp>
      <p:sp>
        <p:nvSpPr>
          <p:cNvPr id="24" name="Oval 23"/>
          <p:cNvSpPr/>
          <p:nvPr/>
        </p:nvSpPr>
        <p:spPr>
          <a:xfrm>
            <a:off x="802249" y="1254714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TextBox 24"/>
          <p:cNvSpPr txBox="1"/>
          <p:nvPr/>
        </p:nvSpPr>
        <p:spPr>
          <a:xfrm>
            <a:off x="1003375" y="1289647"/>
            <a:ext cx="5965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По времени проведения тестирования</a:t>
            </a:r>
          </a:p>
          <a:p>
            <a:endParaRPr lang="ru-RU" sz="2000" dirty="0">
              <a:latin typeface="Century Gothic" panose="020B0502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282768" y="1755829"/>
            <a:ext cx="68452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600" dirty="0">
                <a:latin typeface="Century Gothic" panose="020B0502020202020204" pitchFamily="34" charset="0"/>
              </a:rPr>
              <a:t>Smoke </a:t>
            </a:r>
            <a:r>
              <a:rPr lang="ru-RU" sz="1600" dirty="0">
                <a:latin typeface="Century Gothic" panose="020B0502020202020204" pitchFamily="34" charset="0"/>
              </a:rPr>
              <a:t>тестирование</a:t>
            </a:r>
          </a:p>
          <a:p>
            <a:pPr marL="285750" indent="-285750">
              <a:buFontTx/>
              <a:buChar char="-"/>
            </a:pPr>
            <a:r>
              <a:rPr lang="ru-RU" sz="1600" dirty="0">
                <a:latin typeface="Century Gothic" panose="020B0502020202020204" pitchFamily="34" charset="0"/>
              </a:rPr>
              <a:t>Тестирование новой функции</a:t>
            </a:r>
          </a:p>
          <a:p>
            <a:pPr marL="285750" indent="-285750">
              <a:buFontTx/>
              <a:buChar char="-"/>
            </a:pPr>
            <a:r>
              <a:rPr lang="ru-RU" sz="1600" dirty="0">
                <a:latin typeface="Century Gothic" panose="020B0502020202020204" pitchFamily="34" charset="0"/>
              </a:rPr>
              <a:t>Подтверждающее тестирование</a:t>
            </a:r>
          </a:p>
          <a:p>
            <a:pPr marL="285750" indent="-285750">
              <a:buFontTx/>
              <a:buChar char="-"/>
            </a:pPr>
            <a:r>
              <a:rPr lang="ru-RU" sz="1600" dirty="0">
                <a:latin typeface="Century Gothic" panose="020B0502020202020204" pitchFamily="34" charset="0"/>
              </a:rPr>
              <a:t>Регрессионное тестирование</a:t>
            </a:r>
          </a:p>
          <a:p>
            <a:pPr marL="285750" indent="-285750">
              <a:buFontTx/>
              <a:buChar char="-"/>
            </a:pPr>
            <a:r>
              <a:rPr lang="ru-RU" sz="1600" dirty="0">
                <a:latin typeface="Century Gothic" panose="020B0502020202020204" pitchFamily="34" charset="0"/>
              </a:rPr>
              <a:t>Приемочное </a:t>
            </a:r>
            <a:r>
              <a:rPr lang="ru-RU" sz="1600" dirty="0" err="1">
                <a:latin typeface="Century Gothic" panose="020B0502020202020204" pitchFamily="34" charset="0"/>
              </a:rPr>
              <a:t>тестрование</a:t>
            </a:r>
            <a:endParaRPr lang="ru-RU" sz="1600" dirty="0">
              <a:latin typeface="Century Gothic" panose="020B0502020202020204" pitchFamily="34" charset="0"/>
            </a:endParaRPr>
          </a:p>
          <a:p>
            <a:pPr marL="285750" indent="-285750">
              <a:buFontTx/>
              <a:buChar char="-"/>
            </a:pPr>
            <a:endParaRPr lang="ru-RU" sz="1600" dirty="0">
              <a:latin typeface="Century Gothic" panose="020B0502020202020204" pitchFamily="34" charset="0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812792" y="3146004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TextBox 27"/>
          <p:cNvSpPr txBox="1"/>
          <p:nvPr/>
        </p:nvSpPr>
        <p:spPr>
          <a:xfrm>
            <a:off x="1047780" y="3146004"/>
            <a:ext cx="5965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По признаку позитивности сценариев</a:t>
            </a:r>
          </a:p>
          <a:p>
            <a:endParaRPr lang="ru-RU" sz="2000" dirty="0">
              <a:latin typeface="Century Gothic" panose="020B0502020202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284138" y="3612186"/>
            <a:ext cx="68452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ru-RU" sz="1600" dirty="0">
                <a:latin typeface="Century Gothic" panose="020B0502020202020204" pitchFamily="34" charset="0"/>
              </a:rPr>
              <a:t>Позитивное тестирование</a:t>
            </a:r>
          </a:p>
          <a:p>
            <a:pPr marL="285750" indent="-285750">
              <a:buFontTx/>
              <a:buChar char="-"/>
            </a:pPr>
            <a:r>
              <a:rPr lang="ru-RU" sz="1600" dirty="0">
                <a:latin typeface="Century Gothic" panose="020B0502020202020204" pitchFamily="34" charset="0"/>
              </a:rPr>
              <a:t>Негативное тестирование</a:t>
            </a:r>
          </a:p>
        </p:txBody>
      </p:sp>
    </p:spTree>
    <p:extLst>
      <p:ext uri="{BB962C8B-B14F-4D97-AF65-F5344CB8AC3E}">
        <p14:creationId xmlns:p14="http://schemas.microsoft.com/office/powerpoint/2010/main" val="2464131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/>
      <p:bldP spid="26" grpId="0"/>
      <p:bldP spid="27" grpId="0" animBg="1"/>
      <p:bldP spid="28" grpId="0"/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>
              <a:defRPr/>
            </a:pPr>
            <a:fld id="{E5521E86-09D5-4946-96C4-F588BCCA310C}" type="slidenum">
              <a:rPr lang="ru-RU" smtClean="0"/>
              <a:pPr>
                <a:defRPr/>
              </a:pPr>
              <a:t>6</a:t>
            </a:fld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8BB42C-4E7E-45F1-AB31-00086D65A63E}"/>
              </a:ext>
            </a:extLst>
          </p:cNvPr>
          <p:cNvSpPr txBox="1"/>
          <p:nvPr/>
        </p:nvSpPr>
        <p:spPr>
          <a:xfrm>
            <a:off x="749369" y="443928"/>
            <a:ext cx="5295296" cy="391042"/>
          </a:xfrm>
          <a:prstGeom prst="rect">
            <a:avLst/>
          </a:prstGeom>
          <a:solidFill>
            <a:srgbClr val="FFEB00"/>
          </a:solidFill>
        </p:spPr>
        <p:txBody>
          <a:bodyPr wrap="square" rtlCol="0">
            <a:spAutoFit/>
          </a:bodyPr>
          <a:lstStyle/>
          <a:p>
            <a:endParaRPr lang="en-US" sz="2600" b="1" dirty="0">
              <a:latin typeface="FuturaDemiC" panose="04000700000000000000" pitchFamily="82" charset="-52"/>
            </a:endParaRPr>
          </a:p>
        </p:txBody>
      </p:sp>
      <p:sp>
        <p:nvSpPr>
          <p:cNvPr id="11" name="Title 4"/>
          <p:cNvSpPr>
            <a:spLocks noGrp="1"/>
          </p:cNvSpPr>
          <p:nvPr>
            <p:ph type="title"/>
          </p:nvPr>
        </p:nvSpPr>
        <p:spPr>
          <a:xfrm>
            <a:off x="749369" y="478121"/>
            <a:ext cx="8386164" cy="762188"/>
          </a:xfrm>
        </p:spPr>
        <p:txBody>
          <a:bodyPr>
            <a:normAutofit/>
          </a:bodyPr>
          <a:lstStyle/>
          <a:p>
            <a:r>
              <a:rPr lang="ru-RU" sz="2400" b="1" dirty="0">
                <a:latin typeface="Century Gothic" panose="020B0502020202020204" pitchFamily="34" charset="0"/>
              </a:rPr>
              <a:t>Инструменты тестирования</a:t>
            </a:r>
          </a:p>
        </p:txBody>
      </p:sp>
      <p:sp>
        <p:nvSpPr>
          <p:cNvPr id="14" name="Oval 13"/>
          <p:cNvSpPr/>
          <p:nvPr/>
        </p:nvSpPr>
        <p:spPr>
          <a:xfrm>
            <a:off x="802249" y="3574498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Oval 14"/>
          <p:cNvSpPr/>
          <p:nvPr/>
        </p:nvSpPr>
        <p:spPr>
          <a:xfrm>
            <a:off x="802249" y="4539956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Oval 15"/>
          <p:cNvSpPr/>
          <p:nvPr/>
        </p:nvSpPr>
        <p:spPr>
          <a:xfrm>
            <a:off x="802249" y="2619432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Oval 16"/>
          <p:cNvSpPr/>
          <p:nvPr/>
        </p:nvSpPr>
        <p:spPr>
          <a:xfrm>
            <a:off x="802249" y="1658977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TextBox 17"/>
          <p:cNvSpPr txBox="1"/>
          <p:nvPr/>
        </p:nvSpPr>
        <p:spPr>
          <a:xfrm>
            <a:off x="1003376" y="1693910"/>
            <a:ext cx="4483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entury Gothic" panose="020B0502020202020204" pitchFamily="34" charset="0"/>
              </a:rPr>
              <a:t>Jira</a:t>
            </a:r>
            <a:endParaRPr lang="ru-RU" sz="2000" dirty="0">
              <a:latin typeface="Century Gothic" panose="020B0502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11835" y="2653281"/>
            <a:ext cx="59376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Система управления базами данных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11835" y="3612652"/>
            <a:ext cx="415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entury Gothic" panose="020B0502020202020204" pitchFamily="34" charset="0"/>
              </a:rPr>
              <a:t>Notepad</a:t>
            </a:r>
            <a:endParaRPr lang="ru-RU" sz="2000" dirty="0">
              <a:latin typeface="Century Gothic" panose="020B050202020202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11835" y="4572023"/>
            <a:ext cx="415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entury Gothic" panose="020B0502020202020204" pitchFamily="34" charset="0"/>
              </a:rPr>
              <a:t>XML, SQL formatter</a:t>
            </a:r>
            <a:endParaRPr lang="ru-RU" sz="20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4295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/>
      <p:bldP spid="19" grpId="0"/>
      <p:bldP spid="20" grpId="0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>
              <a:defRPr/>
            </a:pPr>
            <a:fld id="{E5521E86-09D5-4946-96C4-F588BCCA310C}" type="slidenum">
              <a:rPr lang="ru-RU" smtClean="0"/>
              <a:pPr>
                <a:defRPr/>
              </a:pPr>
              <a:t>7</a:t>
            </a:fld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8BB42C-4E7E-45F1-AB31-00086D65A63E}"/>
              </a:ext>
            </a:extLst>
          </p:cNvPr>
          <p:cNvSpPr txBox="1"/>
          <p:nvPr/>
        </p:nvSpPr>
        <p:spPr>
          <a:xfrm>
            <a:off x="749368" y="443928"/>
            <a:ext cx="6074943" cy="391042"/>
          </a:xfrm>
          <a:prstGeom prst="rect">
            <a:avLst/>
          </a:prstGeom>
          <a:solidFill>
            <a:srgbClr val="FFEB00"/>
          </a:solidFill>
        </p:spPr>
        <p:txBody>
          <a:bodyPr wrap="square" rtlCol="0">
            <a:spAutoFit/>
          </a:bodyPr>
          <a:lstStyle/>
          <a:p>
            <a:endParaRPr lang="en-US" sz="2600" b="1" dirty="0">
              <a:latin typeface="FuturaDemiC" panose="04000700000000000000" pitchFamily="82" charset="-52"/>
            </a:endParaRPr>
          </a:p>
        </p:txBody>
      </p:sp>
      <p:sp>
        <p:nvSpPr>
          <p:cNvPr id="11" name="Title 4"/>
          <p:cNvSpPr>
            <a:spLocks noGrp="1"/>
          </p:cNvSpPr>
          <p:nvPr>
            <p:ph type="title"/>
          </p:nvPr>
        </p:nvSpPr>
        <p:spPr>
          <a:xfrm>
            <a:off x="749369" y="478121"/>
            <a:ext cx="8386164" cy="762188"/>
          </a:xfrm>
        </p:spPr>
        <p:txBody>
          <a:bodyPr>
            <a:normAutofit/>
          </a:bodyPr>
          <a:lstStyle/>
          <a:p>
            <a:r>
              <a:rPr lang="ru-RU" sz="2400" b="1" dirty="0">
                <a:latin typeface="Century Gothic" panose="020B0502020202020204" pitchFamily="34" charset="0"/>
              </a:rPr>
              <a:t>Виды активностей </a:t>
            </a:r>
            <a:r>
              <a:rPr lang="ru-RU" sz="2400" b="1" dirty="0" err="1">
                <a:latin typeface="Century Gothic" panose="020B0502020202020204" pitchFamily="34" charset="0"/>
              </a:rPr>
              <a:t>тестировщика</a:t>
            </a:r>
            <a:endParaRPr lang="ru-RU" sz="2400" b="1" dirty="0">
              <a:latin typeface="Century Gothic" panose="020B0502020202020204" pitchFamily="34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802249" y="2987354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Oval 20"/>
          <p:cNvSpPr/>
          <p:nvPr/>
        </p:nvSpPr>
        <p:spPr>
          <a:xfrm>
            <a:off x="802249" y="3952812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Oval 21"/>
          <p:cNvSpPr/>
          <p:nvPr/>
        </p:nvSpPr>
        <p:spPr>
          <a:xfrm>
            <a:off x="802249" y="4909318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Oval 23"/>
          <p:cNvSpPr/>
          <p:nvPr/>
        </p:nvSpPr>
        <p:spPr>
          <a:xfrm>
            <a:off x="802249" y="2032288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Oval 24"/>
          <p:cNvSpPr/>
          <p:nvPr/>
        </p:nvSpPr>
        <p:spPr>
          <a:xfrm>
            <a:off x="802249" y="1071833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TextBox 25"/>
          <p:cNvSpPr txBox="1"/>
          <p:nvPr/>
        </p:nvSpPr>
        <p:spPr>
          <a:xfrm>
            <a:off x="1003376" y="1106766"/>
            <a:ext cx="61000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Общение с командой и пользователями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11835" y="3025508"/>
            <a:ext cx="415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err="1">
                <a:latin typeface="Century Gothic" panose="020B0502020202020204" pitchFamily="34" charset="0"/>
              </a:rPr>
              <a:t>Приоритезация</a:t>
            </a:r>
            <a:r>
              <a:rPr lang="ru-RU" sz="2000" dirty="0">
                <a:latin typeface="Century Gothic" panose="020B0502020202020204" pitchFamily="34" charset="0"/>
              </a:rPr>
              <a:t> текущих задач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011835" y="3984879"/>
            <a:ext cx="415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Тест дизайн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003376" y="4944251"/>
            <a:ext cx="47621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Исправление после </a:t>
            </a:r>
            <a:r>
              <a:rPr lang="ru-RU" sz="2000" dirty="0" err="1">
                <a:latin typeface="Century Gothic" panose="020B0502020202020204" pitchFamily="34" charset="0"/>
              </a:rPr>
              <a:t>ревью</a:t>
            </a:r>
            <a:endParaRPr lang="ru-RU" sz="2000" dirty="0">
              <a:latin typeface="Century Gothic" panose="020B05020202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011835" y="2074373"/>
            <a:ext cx="415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err="1">
                <a:latin typeface="Century Gothic" panose="020B0502020202020204" pitchFamily="34" charset="0"/>
              </a:rPr>
              <a:t>Ревью</a:t>
            </a:r>
            <a:r>
              <a:rPr lang="ru-RU" sz="2000" dirty="0">
                <a:latin typeface="Century Gothic" panose="020B0502020202020204" pitchFamily="34" charset="0"/>
              </a:rPr>
              <a:t> требований</a:t>
            </a:r>
          </a:p>
        </p:txBody>
      </p:sp>
      <p:sp>
        <p:nvSpPr>
          <p:cNvPr id="32" name="Oval 31"/>
          <p:cNvSpPr/>
          <p:nvPr/>
        </p:nvSpPr>
        <p:spPr>
          <a:xfrm>
            <a:off x="6545650" y="2027982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Oval 32"/>
          <p:cNvSpPr/>
          <p:nvPr/>
        </p:nvSpPr>
        <p:spPr>
          <a:xfrm>
            <a:off x="6545650" y="2993440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Oval 33"/>
          <p:cNvSpPr/>
          <p:nvPr/>
        </p:nvSpPr>
        <p:spPr>
          <a:xfrm>
            <a:off x="6545650" y="3949946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Oval 34"/>
          <p:cNvSpPr/>
          <p:nvPr/>
        </p:nvSpPr>
        <p:spPr>
          <a:xfrm>
            <a:off x="6545650" y="1072916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TextBox 36"/>
          <p:cNvSpPr txBox="1"/>
          <p:nvPr/>
        </p:nvSpPr>
        <p:spPr>
          <a:xfrm>
            <a:off x="6752235" y="1106765"/>
            <a:ext cx="415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Заведение дефектов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752235" y="2066136"/>
            <a:ext cx="415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Регрессионное тестирование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752235" y="3025507"/>
            <a:ext cx="4682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Интеграционное тестирование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752235" y="3984879"/>
            <a:ext cx="415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Оценка задач</a:t>
            </a:r>
          </a:p>
        </p:txBody>
      </p:sp>
      <p:sp>
        <p:nvSpPr>
          <p:cNvPr id="44" name="Oval 43"/>
          <p:cNvSpPr/>
          <p:nvPr/>
        </p:nvSpPr>
        <p:spPr>
          <a:xfrm>
            <a:off x="802249" y="5906666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5" name="TextBox 44"/>
          <p:cNvSpPr txBox="1"/>
          <p:nvPr/>
        </p:nvSpPr>
        <p:spPr>
          <a:xfrm>
            <a:off x="1003376" y="5941599"/>
            <a:ext cx="47621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Тестирование задач</a:t>
            </a:r>
          </a:p>
        </p:txBody>
      </p:sp>
      <p:sp>
        <p:nvSpPr>
          <p:cNvPr id="46" name="Oval 45"/>
          <p:cNvSpPr/>
          <p:nvPr/>
        </p:nvSpPr>
        <p:spPr>
          <a:xfrm>
            <a:off x="6551108" y="4909318"/>
            <a:ext cx="469976" cy="469976"/>
          </a:xfrm>
          <a:prstGeom prst="ellipse">
            <a:avLst/>
          </a:prstGeom>
          <a:solidFill>
            <a:srgbClr val="FAE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7" name="TextBox 46"/>
          <p:cNvSpPr txBox="1"/>
          <p:nvPr/>
        </p:nvSpPr>
        <p:spPr>
          <a:xfrm>
            <a:off x="6752235" y="4944251"/>
            <a:ext cx="47621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err="1">
                <a:latin typeface="Century Gothic" panose="020B0502020202020204" pitchFamily="34" charset="0"/>
              </a:rPr>
              <a:t>Ежеспринтовые</a:t>
            </a:r>
            <a:r>
              <a:rPr lang="ru-RU" sz="2000" dirty="0">
                <a:latin typeface="Century Gothic" panose="020B0502020202020204" pitchFamily="34" charset="0"/>
              </a:rPr>
              <a:t> встречи</a:t>
            </a:r>
          </a:p>
        </p:txBody>
      </p:sp>
    </p:spTree>
    <p:extLst>
      <p:ext uri="{BB962C8B-B14F-4D97-AF65-F5344CB8AC3E}">
        <p14:creationId xmlns:p14="http://schemas.microsoft.com/office/powerpoint/2010/main" val="335160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1" grpId="0" animBg="1"/>
      <p:bldP spid="22" grpId="0" animBg="1"/>
      <p:bldP spid="24" grpId="0" animBg="1"/>
      <p:bldP spid="25" grpId="0" animBg="1"/>
      <p:bldP spid="26" grpId="0"/>
      <p:bldP spid="28" grpId="0"/>
      <p:bldP spid="29" grpId="0"/>
      <p:bldP spid="30" grpId="0"/>
      <p:bldP spid="31" grpId="0"/>
      <p:bldP spid="32" grpId="0" animBg="1"/>
      <p:bldP spid="33" grpId="0" animBg="1"/>
      <p:bldP spid="34" grpId="0" animBg="1"/>
      <p:bldP spid="35" grpId="0" animBg="1"/>
      <p:bldP spid="37" grpId="0"/>
      <p:bldP spid="38" grpId="0"/>
      <p:bldP spid="39" grpId="0"/>
      <p:bldP spid="40" grpId="0"/>
      <p:bldP spid="44" grpId="0" animBg="1"/>
      <p:bldP spid="45" grpId="0"/>
      <p:bldP spid="46" grpId="0" animBg="1"/>
      <p:bldP spid="4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94171A-5786-43B3-A046-F9283A2591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881" y="1144588"/>
            <a:ext cx="5322357" cy="1107996"/>
          </a:xfrm>
        </p:spPr>
        <p:txBody>
          <a:bodyPr/>
          <a:lstStyle/>
          <a:p>
            <a:r>
              <a:rPr lang="ru-RU" dirty="0">
                <a:latin typeface="Century Gothic" panose="020B0502020202020204" pitchFamily="34" charset="0"/>
              </a:rPr>
              <a:t>Ждем вас на следующих лекциях!</a:t>
            </a:r>
          </a:p>
        </p:txBody>
      </p:sp>
    </p:spTree>
    <p:extLst>
      <p:ext uri="{BB962C8B-B14F-4D97-AF65-F5344CB8AC3E}">
        <p14:creationId xmlns:p14="http://schemas.microsoft.com/office/powerpoint/2010/main" val="225127178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5060&quot;&gt;&lt;version val=&quot;28344&quot;/&gt;&lt;CPresentation id=&quot;1&quot;&gt;&lt;m_precDefaultNumber&gt;&lt;m_yearfmt&gt;&lt;begin val=&quot;0&quot;/&gt;&lt;end val=&quot;4&quot;/&gt;&lt;/m_yearfmt&gt;&lt;/m_precDefaultNumber&gt;&lt;m_precDefaultPercent&gt;&lt;m_yearfmt&gt;&lt;begin val=&quot;0&quot;/&gt;&lt;end val=&quot;4&quot;/&gt;&lt;/m_yearfmt&gt;&lt;/m_precDefaultPercent&gt;&lt;m_precDefaultDate&gt;&lt;m_bNumberIsYear val=&quot;0&quot;/&gt;&lt;m_strFormatTime&gt;%d.%m.%Y&lt;/m_strFormatTime&gt;&lt;m_yearfmt&gt;&lt;begin val=&quot;0&quot;/&gt;&lt;end val=&quot;0&quot;/&gt;&lt;/m_yearfmt&gt;&lt;/m_precDefaultDate&gt;&lt;m_precDefaultYear&gt;&lt;m_bNumberIsYear val=&quot;0&quot;/&gt;&lt;m_strFormatTime&gt;%Y&lt;/m_strFormatTime&gt;&lt;m_yearfmt&gt;&lt;begin val=&quot;0&quot;/&gt;&lt;end val=&quot;0&quot;/&gt;&lt;/m_yearfmt&gt;&lt;/m_precDefaultYear&gt;&lt;m_precDefaultQuarter&gt;&lt;m_bNumberIsYear val=&quot;0&quot;/&gt;&lt;m_strFormatTime&gt;Q%5&lt;/m_strFormatTime&gt;&lt;m_yearfmt&gt;&lt;begin val=&quot;0&quot;/&gt;&lt;end val=&quot;4&quot;/&gt;&lt;/m_yearfmt&gt;&lt;/m_precDefaultQuarter&gt;&lt;m_precDefaultMonth&gt;&lt;m_bNumberIsYear val=&quot;0&quot;/&gt;&lt;m_strFormatTime&gt;%1&lt;/m_strFormatTime&gt;&lt;m_yearfmt&gt;&lt;begin val=&quot;0&quot;/&gt;&lt;end val=&quot;4&quot;/&gt;&lt;/m_yearfmt&gt;&lt;/m_precDefaultMonth&gt;&lt;m_precDefaultWeek&gt;&lt;m_bNumberIsYear val=&quot;0&quot;/&gt;&lt;m_strFormatTime&gt;%4&lt;/m_strFormatTime&gt;&lt;m_yearfmt&gt;&lt;begin val=&quot;0&quot;/&gt;&lt;end val=&quot;4&quot;/&gt;&lt;/m_yearfmt&gt;&lt;/m_precDefaultWeek&gt;&lt;m_precDefaultDay&gt;&lt;m_bNumberIsYear val=&quot;0&quot;/&gt;&lt;m_strFormatTime&gt;%#d&lt;/m_strFormatTime&gt;&lt;m_yearfmt&gt;&lt;begin val=&quot;0&quot;/&gt;&lt;end val=&quot;4&quot;/&gt;&lt;/m_yearfmt&gt;&lt;/m_precDefaultDay&gt;&lt;m_mruColor&gt;&lt;m_vecMRU length=&quot;2&quot;&gt;&lt;elem m_fUsage=&quot;1.00000000000000000000E+00&quot;&gt;&lt;m_msothmcolidx val=&quot;0&quot;/&gt;&lt;m_rgb r=&quot;ED&quot; g=&quot;EE&quot; b=&quot;EF&quot;/&gt;&lt;m_nBrightness endver=&quot;26206&quot; val=&quot;0&quot;/&gt;&lt;/elem&gt;&lt;elem m_fUsage=&quot;9.00000000000000022204E-01&quot;&gt;&lt;m_msothmcolidx val=&quot;0&quot;/&gt;&lt;m_rgb r=&quot;FF&quot; g=&quot;EB&quot; b=&quot;00&quot;/&gt;&lt;m_nBrightness endver=&quot;26206&quot; val=&quot;0&quot;/&gt;&lt;/elem&gt;&lt;/m_vecMRU&gt;&lt;/m_mruColor&gt;&lt;m_eweekdayFirstOfWeek val=&quot;2&quot;/&gt;&lt;m_eweekdayFirstOfWorkweek val=&quot;2&quot;/&gt;&lt;m_eweekdayFirstOfWeekend val=&quot;7&quot;/&gt;&lt;/CPresentation&gt;&lt;/root&gt;"/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cLv4m8.hsU6A7UAFA4pc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1gwPL44KUUMuRZk0eh1ng"/>
</p:tagLst>
</file>

<file path=ppt/theme/theme1.xml><?xml version="1.0" encoding="utf-8"?>
<a:theme xmlns:a="http://schemas.openxmlformats.org/drawingml/2006/main" name="Тема Office">
  <a:themeElements>
    <a:clrScheme name="Custom 9">
      <a:dk1>
        <a:srgbClr val="333333"/>
      </a:dk1>
      <a:lt1>
        <a:srgbClr val="FFFFFF"/>
      </a:lt1>
      <a:dk2>
        <a:srgbClr val="333333"/>
      </a:dk2>
      <a:lt2>
        <a:srgbClr val="FFFFFF"/>
      </a:lt2>
      <a:accent1>
        <a:srgbClr val="181C2B"/>
      </a:accent1>
      <a:accent2>
        <a:srgbClr val="FAEB00"/>
      </a:accent2>
      <a:accent3>
        <a:srgbClr val="818080"/>
      </a:accent3>
      <a:accent4>
        <a:srgbClr val="FA4137"/>
      </a:accent4>
      <a:accent5>
        <a:srgbClr val="5F7DFA"/>
      </a:accent5>
      <a:accent6>
        <a:srgbClr val="6EAF46"/>
      </a:accent6>
      <a:hlink>
        <a:srgbClr val="00AAFF"/>
      </a:hlink>
      <a:folHlink>
        <a:srgbClr val="99DD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76631</TotalTime>
  <Words>182</Words>
  <Application>Microsoft Macintosh PowerPoint</Application>
  <PresentationFormat>Широкоэкранный</PresentationFormat>
  <Paragraphs>66</Paragraphs>
  <Slides>8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Arial</vt:lpstr>
      <vt:lpstr>Calibri</vt:lpstr>
      <vt:lpstr>Century Gothic</vt:lpstr>
      <vt:lpstr>FuturaDemiC</vt:lpstr>
      <vt:lpstr>Тема Office</vt:lpstr>
      <vt:lpstr>think-cell Slide</vt:lpstr>
      <vt:lpstr>Введение в теорию тестирования</vt:lpstr>
      <vt:lpstr>Зачем нужно тестирование?</vt:lpstr>
      <vt:lpstr>Виды тестирования</vt:lpstr>
      <vt:lpstr>Виды тестирования</vt:lpstr>
      <vt:lpstr>Виды тестирования</vt:lpstr>
      <vt:lpstr>Инструменты тестирования</vt:lpstr>
      <vt:lpstr>Виды активностей тестировщика</vt:lpstr>
      <vt:lpstr>Ждем вас на следующих лекциях!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Microsoft Office</dc:creator>
  <cp:lastModifiedBy>Microsoft Office User</cp:lastModifiedBy>
  <cp:revision>1025</cp:revision>
  <cp:lastPrinted>2017-11-29T18:25:18Z</cp:lastPrinted>
  <dcterms:created xsi:type="dcterms:W3CDTF">2017-11-14T14:42:55Z</dcterms:created>
  <dcterms:modified xsi:type="dcterms:W3CDTF">2020-09-15T10:21:29Z</dcterms:modified>
</cp:coreProperties>
</file>